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4"/>
    <p:sldMasterId id="2147483660" r:id="rId5"/>
    <p:sldMasterId id="2147483726" r:id="rId6"/>
    <p:sldMasterId id="2147483758" r:id="rId7"/>
    <p:sldMasterId id="2147483761" r:id="rId8"/>
  </p:sldMasterIdLst>
  <p:notesMasterIdLst>
    <p:notesMasterId r:id="rId38"/>
  </p:notesMasterIdLst>
  <p:sldIdLst>
    <p:sldId id="256" r:id="rId9"/>
    <p:sldId id="263" r:id="rId10"/>
    <p:sldId id="257" r:id="rId11"/>
    <p:sldId id="258" r:id="rId12"/>
    <p:sldId id="2076138272" r:id="rId13"/>
    <p:sldId id="2076138285" r:id="rId14"/>
    <p:sldId id="282" r:id="rId15"/>
    <p:sldId id="268" r:id="rId16"/>
    <p:sldId id="270" r:id="rId17"/>
    <p:sldId id="272" r:id="rId18"/>
    <p:sldId id="271" r:id="rId19"/>
    <p:sldId id="2076138273" r:id="rId20"/>
    <p:sldId id="2076138274" r:id="rId21"/>
    <p:sldId id="2076138275" r:id="rId22"/>
    <p:sldId id="2076138276" r:id="rId23"/>
    <p:sldId id="2076138277" r:id="rId24"/>
    <p:sldId id="2076138280" r:id="rId25"/>
    <p:sldId id="2076138279" r:id="rId26"/>
    <p:sldId id="2076138281" r:id="rId27"/>
    <p:sldId id="2076138282" r:id="rId28"/>
    <p:sldId id="2076138283" r:id="rId29"/>
    <p:sldId id="2076138284" r:id="rId30"/>
    <p:sldId id="2076138286" r:id="rId31"/>
    <p:sldId id="2076138287" r:id="rId32"/>
    <p:sldId id="2076138288" r:id="rId33"/>
    <p:sldId id="2076138289" r:id="rId34"/>
    <p:sldId id="2076138290" r:id="rId35"/>
    <p:sldId id="2076138291" r:id="rId36"/>
    <p:sldId id="207613829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ADC866-A3C1-430C-B123-B9B04F57CDD7}">
          <p14:sldIdLst>
            <p14:sldId id="256"/>
            <p14:sldId id="263"/>
            <p14:sldId id="257"/>
            <p14:sldId id="258"/>
            <p14:sldId id="2076138272"/>
            <p14:sldId id="2076138285"/>
            <p14:sldId id="282"/>
            <p14:sldId id="268"/>
            <p14:sldId id="270"/>
            <p14:sldId id="272"/>
            <p14:sldId id="271"/>
            <p14:sldId id="2076138273"/>
            <p14:sldId id="2076138274"/>
            <p14:sldId id="2076138275"/>
            <p14:sldId id="2076138276"/>
            <p14:sldId id="2076138277"/>
            <p14:sldId id="2076138280"/>
            <p14:sldId id="2076138279"/>
            <p14:sldId id="2076138281"/>
            <p14:sldId id="2076138282"/>
            <p14:sldId id="2076138283"/>
            <p14:sldId id="2076138284"/>
            <p14:sldId id="2076138286"/>
            <p14:sldId id="2076138287"/>
            <p14:sldId id="2076138288"/>
            <p14:sldId id="2076138289"/>
            <p14:sldId id="2076138290"/>
            <p14:sldId id="2076138291"/>
            <p14:sldId id="207613829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A5FF39-32DB-75BB-C441-CD1F86D6A878}" name="Peter Borring" initials="PB" userId="S::pborring@microsoft.com::0ac616bd-932d-4802-b407-e2f8fac2c2fe" providerId="AD"/>
  <p188:author id="{6BF12EDA-A187-2E5B-8F2B-26AA18566D8C}" name="Cody Hoover" initials="CH" userId="S::cohoov@microsoft.com::0765000b-cb40-44a5-ae08-3cf3803868e2"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F81BD"/>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presProps" Target="presProps.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microsoft.com/office/2018/10/relationships/authors" Targe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7C8CE-FFFF-4859-B2D9-3D5113F75004}" type="datetimeFigureOut">
              <a:t>16/03/2023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1A3945-B778-46A1-88E1-F259A265AFC9}" type="slidenum">
              <a:t>‹#›</a:t>
            </a:fld>
            <a:endParaRPr lang="en-US"/>
          </a:p>
        </p:txBody>
      </p:sp>
    </p:spTree>
    <p:extLst>
      <p:ext uri="{BB962C8B-B14F-4D97-AF65-F5344CB8AC3E}">
        <p14:creationId xmlns:p14="http://schemas.microsoft.com/office/powerpoint/2010/main" val="3032265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5.jpe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3/16/2023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3/16/2023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3/16/2023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3/16/2023</a:t>
            </a:fld>
            <a:endParaRPr lang="en-US"/>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a:p>
        </p:txBody>
      </p:sp>
    </p:spTree>
    <p:extLst>
      <p:ext uri="{BB962C8B-B14F-4D97-AF65-F5344CB8AC3E}">
        <p14:creationId xmlns:p14="http://schemas.microsoft.com/office/powerpoint/2010/main" val="2635651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2331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cols">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11791" y="1459332"/>
            <a:ext cx="5573354" cy="5221287"/>
          </a:xfrm>
          <a:prstGeom prst="rect">
            <a:avLst/>
          </a:prstGeom>
        </p:spPr>
        <p:txBody>
          <a:bodyPr/>
          <a:lstStyle>
            <a:lvl1pPr marL="248400" indent="-241200">
              <a:buClr>
                <a:srgbClr val="E9486C"/>
              </a:buClr>
              <a:buFont typeface="Arial" panose="020B0604020202020204" pitchFamily="34" charset="0"/>
              <a:buChar char="•"/>
              <a:tabLst/>
              <a:defRPr/>
            </a:lvl1pPr>
            <a:lvl2pPr>
              <a:buClr>
                <a:srgbClr val="E9486C"/>
              </a:buClr>
              <a:defRPr b="0" i="0">
                <a:latin typeface="Corbel" panose="020B0503020204020204" pitchFamily="34" charset="0"/>
              </a:defRPr>
            </a:lvl2pPr>
            <a:lvl3pPr>
              <a:buClr>
                <a:srgbClr val="E9486C"/>
              </a:buClr>
              <a:defRPr b="0" i="0">
                <a:latin typeface="Corbel" panose="020B0503020204020204" pitchFamily="34" charset="0"/>
              </a:defRPr>
            </a:lvl3pPr>
            <a:lvl4pPr>
              <a:buClr>
                <a:srgbClr val="E9486C"/>
              </a:buClr>
              <a:defRPr b="0" i="0">
                <a:latin typeface="Corbel" panose="020B0503020204020204" pitchFamily="34" charset="0"/>
              </a:defRPr>
            </a:lvl4pPr>
            <a:lvl5pPr>
              <a:buClr>
                <a:srgbClr val="E9486C"/>
              </a:buClr>
              <a:defRPr b="0" i="0">
                <a:latin typeface="Corbel" panose="020B0503020204020204" pitchFamily="34"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4" name="Content Placeholder 3"/>
          <p:cNvSpPr>
            <a:spLocks noGrp="1"/>
          </p:cNvSpPr>
          <p:nvPr>
            <p:ph sz="half" idx="2"/>
          </p:nvPr>
        </p:nvSpPr>
        <p:spPr>
          <a:xfrm>
            <a:off x="6106857" y="1459332"/>
            <a:ext cx="5644793" cy="5221287"/>
          </a:xfrm>
          <a:prstGeom prst="rect">
            <a:avLst/>
          </a:prstGeom>
        </p:spPr>
        <p:txBody>
          <a:bodyPr/>
          <a:lstStyle>
            <a:lvl1pPr marL="247650" indent="-240507">
              <a:buClr>
                <a:srgbClr val="E9486C"/>
              </a:buClr>
              <a:tabLst/>
              <a:defRPr/>
            </a:lvl1pPr>
            <a:lvl2pPr marL="3429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2pPr>
            <a:lvl3pPr marL="5715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3pPr>
            <a:lvl4pPr marL="800100" indent="-114300" algn="l" defTabSz="457200" rtl="0" eaLnBrk="1" latinLnBrk="0" hangingPunct="1">
              <a:lnSpc>
                <a:spcPct val="90000"/>
              </a:lnSpc>
              <a:spcBef>
                <a:spcPts val="250"/>
              </a:spcBef>
              <a:buClr>
                <a:srgbClr val="E9486C"/>
              </a:buClr>
              <a:buFont typeface="Arial" panose="020B0604020202020204" pitchFamily="34" charset="0"/>
              <a:buChar char="•"/>
              <a:defRPr lang="en-US" sz="2200" b="0" i="0" kern="1200" dirty="0" smtClean="0">
                <a:solidFill>
                  <a:schemeClr val="tx1"/>
                </a:solidFill>
                <a:latin typeface="Corbel" panose="020B0503020204020204" pitchFamily="34" charset="0"/>
                <a:ea typeface="+mn-ea"/>
                <a:cs typeface="+mn-cs"/>
              </a:defRPr>
            </a:lvl4pPr>
            <a:lvl5pPr marL="1028700" indent="-114300" algn="l" defTabSz="457200" rtl="0" eaLnBrk="1" latinLnBrk="0" hangingPunct="1">
              <a:lnSpc>
                <a:spcPct val="90000"/>
              </a:lnSpc>
              <a:spcBef>
                <a:spcPts val="250"/>
              </a:spcBef>
              <a:buClr>
                <a:srgbClr val="E9486C"/>
              </a:buClr>
              <a:buFont typeface="Arial" panose="020B0604020202020204" pitchFamily="34" charset="0"/>
              <a:buChar char="•"/>
              <a:defRPr lang="fr-BE" sz="2200" b="0" i="0" kern="1200" dirty="0">
                <a:solidFill>
                  <a:schemeClr val="tx1"/>
                </a:solidFill>
                <a:latin typeface="Corbel" panose="020B0503020204020204" pitchFamily="34" charset="0"/>
                <a:ea typeface="+mn-ea"/>
                <a:cs typeface="+mn-cs"/>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fr-BE"/>
          </a:p>
        </p:txBody>
      </p:sp>
      <p:sp>
        <p:nvSpPr>
          <p:cNvPr id="2" name="Title 1">
            <a:extLst>
              <a:ext uri="{FF2B5EF4-FFF2-40B4-BE49-F238E27FC236}">
                <a16:creationId xmlns:a16="http://schemas.microsoft.com/office/drawing/2014/main" id="{B686C158-DD6D-6F4D-A4E8-CFF6301C5E81}"/>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32367562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027627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3777441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a:stretch>
            <a:fillRect/>
          </a:stretch>
        </p:blipFill>
        <p:spPr>
          <a:xfrm>
            <a:off x="0" y="0"/>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userDrawn="1"/>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42775969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0348442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901156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3/16/2023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377909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3856671"/>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C88C5FD-05FF-4960-A4B3-06BD6A31487F}"/>
              </a:ext>
            </a:extLst>
          </p:cNvPr>
          <p:cNvSpPr>
            <a:spLocks noGrp="1"/>
          </p:cNvSpPr>
          <p:nvPr>
            <p:ph type="ftr" sz="quarter" idx="10"/>
          </p:nvPr>
        </p:nvSpPr>
        <p:spPr/>
        <p:txBody>
          <a:bodyPr/>
          <a:lstStyle/>
          <a:p>
            <a:r>
              <a:rPr lang="en-US">
                <a:solidFill>
                  <a:schemeClr val="bg1">
                    <a:lumMod val="65000"/>
                  </a:schemeClr>
                </a:solidFill>
              </a:rPr>
              <a:t>© Microsoft Corporation                                                                                  								                      Dynamics 365 </a:t>
            </a:r>
          </a:p>
        </p:txBody>
      </p:sp>
      <p:sp>
        <p:nvSpPr>
          <p:cNvPr id="4" name="Title 1">
            <a:extLst>
              <a:ext uri="{FF2B5EF4-FFF2-40B4-BE49-F238E27FC236}">
                <a16:creationId xmlns:a16="http://schemas.microsoft.com/office/drawing/2014/main" id="{D31D5160-F2D9-42C9-B1F0-DDF05BD343D6}"/>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5" name="Text Placeholder 3">
            <a:extLst>
              <a:ext uri="{FF2B5EF4-FFF2-40B4-BE49-F238E27FC236}">
                <a16:creationId xmlns:a16="http://schemas.microsoft.com/office/drawing/2014/main" id="{4F679746-7E19-4DB4-BA1E-45801A361FBE}"/>
              </a:ext>
            </a:extLst>
          </p:cNvPr>
          <p:cNvSpPr>
            <a:spLocks noGrp="1"/>
          </p:cNvSpPr>
          <p:nvPr>
            <p:ph type="body" sz="quarter" idx="11" hasCustomPrompt="1"/>
          </p:nvPr>
        </p:nvSpPr>
        <p:spPr>
          <a:xfrm>
            <a:off x="455995" y="1922801"/>
            <a:ext cx="11306469" cy="1154098"/>
          </a:xfrm>
        </p:spPr>
        <p:txBody>
          <a:bodyPr wrap="square" lIns="0" tIns="0" rIns="0" bIns="0">
            <a:spAutoFit/>
          </a:bodyPr>
          <a:lstStyle>
            <a:lvl1pPr marL="0" indent="0">
              <a:lnSpc>
                <a:spcPts val="2353"/>
              </a:lnSpc>
              <a:spcAft>
                <a:spcPts val="196"/>
              </a:spcAft>
              <a:buNone/>
              <a:defRPr sz="1961" b="0" i="0" spc="0" baseline="0">
                <a:solidFill>
                  <a:schemeClr val="tx2"/>
                </a:solidFill>
                <a:latin typeface="+mj-lt"/>
              </a:defRPr>
            </a:lvl1pPr>
            <a:lvl2pPr marL="336145" indent="-336145">
              <a:lnSpc>
                <a:spcPts val="2353"/>
              </a:lnSpc>
              <a:buFont typeface="Arial" panose="020B0604020202020204" pitchFamily="34" charset="0"/>
              <a:buChar char="•"/>
              <a:defRPr spc="0"/>
            </a:lvl2pPr>
            <a:lvl3pPr marL="728314" indent="-280121">
              <a:buFont typeface="Arial" panose="020B0604020202020204" pitchFamily="34" charset="0"/>
              <a:buChar char="•"/>
              <a:defRPr baseline="0">
                <a:solidFill>
                  <a:schemeClr val="tx1"/>
                </a:solidFill>
                <a:latin typeface="+mn-lt"/>
              </a:defRPr>
            </a:lvl3pPr>
            <a:lvl4pPr marL="952410" indent="-280121">
              <a:buFont typeface="Arial" panose="020B0604020202020204" pitchFamily="34" charset="0"/>
              <a:buChar char="•"/>
              <a:defRPr sz="1568"/>
            </a:lvl4pPr>
            <a:lvl5pPr marL="896386" indent="0">
              <a:buNone/>
              <a:defRPr/>
            </a:lvl5pPr>
          </a:lstStyle>
          <a:p>
            <a:pPr lvl="0"/>
            <a:r>
              <a:rPr lang="en-US"/>
              <a:t>Level 1</a:t>
            </a:r>
          </a:p>
          <a:p>
            <a:pPr lvl="1"/>
            <a:r>
              <a:rPr lang="en-US"/>
              <a:t>Level 2</a:t>
            </a:r>
          </a:p>
          <a:p>
            <a:pPr lvl="2"/>
            <a:r>
              <a:rPr lang="en-US"/>
              <a:t>Level 3</a:t>
            </a:r>
          </a:p>
          <a:p>
            <a:pPr lvl="3"/>
            <a:r>
              <a:rPr lang="en-US"/>
              <a:t>Level 4</a:t>
            </a:r>
          </a:p>
        </p:txBody>
      </p:sp>
    </p:spTree>
    <p:extLst>
      <p:ext uri="{BB962C8B-B14F-4D97-AF65-F5344CB8AC3E}">
        <p14:creationId xmlns:p14="http://schemas.microsoft.com/office/powerpoint/2010/main" val="14571042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04974212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24737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21575528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68798333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104947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65661985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2039687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1127716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Tree>
    <p:extLst>
      <p:ext uri="{BB962C8B-B14F-4D97-AF65-F5344CB8AC3E}">
        <p14:creationId xmlns:p14="http://schemas.microsoft.com/office/powerpoint/2010/main" val="3169256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20888916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4822951" cy="403137"/>
          </a:xfrm>
        </p:spPr>
        <p:txBody>
          <a:bodyPr wrap="square" lIns="0" tIns="0" rIns="0" bIns="0">
            <a:spAutoFit/>
          </a:bodyPr>
          <a:lstStyle>
            <a:lvl1pPr>
              <a:lnSpc>
                <a:spcPts val="3137"/>
              </a:lnSpc>
              <a:defRPr sz="2745" baseline="0">
                <a:solidFill>
                  <a:schemeClr val="tx1"/>
                </a:solidFill>
              </a:defRPr>
            </a:lvl1pPr>
          </a:lstStyle>
          <a:p>
            <a:r>
              <a:rPr lang="en-US"/>
              <a:t>Code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
        <p:nvSpPr>
          <p:cNvPr id="8" name="Text Placeholder 3">
            <a:extLst>
              <a:ext uri="{FF2B5EF4-FFF2-40B4-BE49-F238E27FC236}">
                <a16:creationId xmlns:a16="http://schemas.microsoft.com/office/drawing/2014/main" id="{DEE2FE24-E8C8-4215-A06A-CBB0CE4B5CF5}"/>
              </a:ext>
            </a:extLst>
          </p:cNvPr>
          <p:cNvSpPr>
            <a:spLocks noGrp="1"/>
          </p:cNvSpPr>
          <p:nvPr>
            <p:ph type="body" sz="quarter" idx="15" hasCustomPrompt="1"/>
          </p:nvPr>
        </p:nvSpPr>
        <p:spPr>
          <a:xfrm>
            <a:off x="5460042" y="3213396"/>
            <a:ext cx="6634031" cy="431208"/>
          </a:xfrm>
          <a:solidFill>
            <a:srgbClr val="F9F9F9"/>
          </a:solidFill>
          <a:ln>
            <a:solidFill>
              <a:schemeClr val="bg1">
                <a:lumMod val="50000"/>
              </a:schemeClr>
            </a:solidFill>
          </a:ln>
        </p:spPr>
        <p:txBody>
          <a:bodyPr wrap="square" lIns="182880" tIns="146304" rIns="182880" bIns="146304" rtlCol="0" anchor="ctr">
            <a:spAutoFit/>
          </a:bodyPr>
          <a:lstStyle>
            <a:lvl1pPr>
              <a:defRPr lang="en-US" sz="980" spc="0" dirty="0">
                <a:gradFill>
                  <a:gsLst>
                    <a:gs pos="2917">
                      <a:schemeClr val="tx1"/>
                    </a:gs>
                    <a:gs pos="30000">
                      <a:schemeClr val="tx1"/>
                    </a:gs>
                  </a:gsLst>
                  <a:lin ang="5400000" scaled="0"/>
                </a:gradFill>
                <a:latin typeface="Consolas" panose="020B0609020204030204" pitchFamily="49" charset="0"/>
              </a:defRPr>
            </a:lvl1pPr>
          </a:lstStyle>
          <a:p>
            <a:pPr lvl="0">
              <a:lnSpc>
                <a:spcPct val="90000"/>
              </a:lnSpc>
              <a:spcAft>
                <a:spcPts val="588"/>
              </a:spcAft>
            </a:pPr>
            <a:r>
              <a:rPr lang="en-US"/>
              <a:t>Enter code here</a:t>
            </a:r>
          </a:p>
        </p:txBody>
      </p:sp>
    </p:spTree>
    <p:extLst>
      <p:ext uri="{BB962C8B-B14F-4D97-AF65-F5344CB8AC3E}">
        <p14:creationId xmlns:p14="http://schemas.microsoft.com/office/powerpoint/2010/main" val="294097205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rgbClr val="008C7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75283944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115607605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45439841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402113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480900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9870025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tx1"/>
                </a:solidFill>
              </a:defRPr>
            </a:lvl1pPr>
          </a:lstStyle>
          <a:p>
            <a:r>
              <a:rPr lang="en-US"/>
              <a:t>Thank you.</a:t>
            </a:r>
          </a:p>
        </p:txBody>
      </p:sp>
    </p:spTree>
    <p:extLst>
      <p:ext uri="{BB962C8B-B14F-4D97-AF65-F5344CB8AC3E}">
        <p14:creationId xmlns:p14="http://schemas.microsoft.com/office/powerpoint/2010/main" val="24439792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3/16/2023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30671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696233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977733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8786675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372066399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3004161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14943173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133817005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4276648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2872757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3/16/2023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26733574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57107975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18368581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6831253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209128889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20304395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201642435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210000912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42463175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3607795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79965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3117142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191131024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90228187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97584483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301749676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68527755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920975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1393513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92826049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363981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3/16/2023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407197494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00642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1517904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3/16/2023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46067887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4DA1-13E4-5EB5-FB4D-5E7C4203FA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DK"/>
          </a:p>
        </p:txBody>
      </p:sp>
      <p:sp>
        <p:nvSpPr>
          <p:cNvPr id="3" name="Subtitle 2">
            <a:extLst>
              <a:ext uri="{FF2B5EF4-FFF2-40B4-BE49-F238E27FC236}">
                <a16:creationId xmlns:a16="http://schemas.microsoft.com/office/drawing/2014/main" id="{E4FB1853-2978-DCB4-4FE3-EBB056340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DK"/>
          </a:p>
        </p:txBody>
      </p:sp>
      <p:sp>
        <p:nvSpPr>
          <p:cNvPr id="4" name="Date Placeholder 3">
            <a:extLst>
              <a:ext uri="{FF2B5EF4-FFF2-40B4-BE49-F238E27FC236}">
                <a16:creationId xmlns:a16="http://schemas.microsoft.com/office/drawing/2014/main" id="{0EEA6FB7-A0E1-57D6-76BC-BCD3656E4498}"/>
              </a:ext>
            </a:extLst>
          </p:cNvPr>
          <p:cNvSpPr>
            <a:spLocks noGrp="1"/>
          </p:cNvSpPr>
          <p:nvPr>
            <p:ph type="dt" sz="half" idx="10"/>
          </p:nvPr>
        </p:nvSpPr>
        <p:spPr/>
        <p:txBody>
          <a:bodyPr/>
          <a:lstStyle/>
          <a:p>
            <a:fld id="{A0223717-27CD-4A7D-85A3-ACA5ECC3924F}" type="datetimeFigureOut">
              <a:rPr lang="en-DK" smtClean="0"/>
              <a:t>16/03/2023</a:t>
            </a:fld>
            <a:endParaRPr lang="en-DK"/>
          </a:p>
        </p:txBody>
      </p:sp>
      <p:sp>
        <p:nvSpPr>
          <p:cNvPr id="5" name="Footer Placeholder 4">
            <a:extLst>
              <a:ext uri="{FF2B5EF4-FFF2-40B4-BE49-F238E27FC236}">
                <a16:creationId xmlns:a16="http://schemas.microsoft.com/office/drawing/2014/main" id="{A4B67294-ADB9-5B34-4DF9-97CE882E2DE5}"/>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AE2AE885-09F6-CC8C-DBAD-67F04406E7A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45128246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65C4-E8CF-BDB1-A060-424A8672799F}"/>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0DC3BDDB-0B5F-E7D5-D463-6B8A098D62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E7F2C504-5CED-B17F-4FBB-70377E663E5A}"/>
              </a:ext>
            </a:extLst>
          </p:cNvPr>
          <p:cNvSpPr>
            <a:spLocks noGrp="1"/>
          </p:cNvSpPr>
          <p:nvPr>
            <p:ph type="dt" sz="half" idx="10"/>
          </p:nvPr>
        </p:nvSpPr>
        <p:spPr/>
        <p:txBody>
          <a:bodyPr/>
          <a:lstStyle/>
          <a:p>
            <a:fld id="{A0223717-27CD-4A7D-85A3-ACA5ECC3924F}" type="datetimeFigureOut">
              <a:rPr lang="en-DK" smtClean="0"/>
              <a:t>16/03/2023</a:t>
            </a:fld>
            <a:endParaRPr lang="en-DK"/>
          </a:p>
        </p:txBody>
      </p:sp>
      <p:sp>
        <p:nvSpPr>
          <p:cNvPr id="5" name="Footer Placeholder 4">
            <a:extLst>
              <a:ext uri="{FF2B5EF4-FFF2-40B4-BE49-F238E27FC236}">
                <a16:creationId xmlns:a16="http://schemas.microsoft.com/office/drawing/2014/main" id="{8556731E-0365-7B13-194C-50C0C2EBD49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4C0086F9-A594-C059-CC4C-2EC3DEE7FD7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12192424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28589-308F-1590-51A2-FB300928E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DK"/>
          </a:p>
        </p:txBody>
      </p:sp>
      <p:sp>
        <p:nvSpPr>
          <p:cNvPr id="3" name="Text Placeholder 2">
            <a:extLst>
              <a:ext uri="{FF2B5EF4-FFF2-40B4-BE49-F238E27FC236}">
                <a16:creationId xmlns:a16="http://schemas.microsoft.com/office/drawing/2014/main" id="{D4730476-055D-B5CC-A234-C007323CE8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9528E1-6843-47FE-E30B-9E2D1387EF82}"/>
              </a:ext>
            </a:extLst>
          </p:cNvPr>
          <p:cNvSpPr>
            <a:spLocks noGrp="1"/>
          </p:cNvSpPr>
          <p:nvPr>
            <p:ph type="dt" sz="half" idx="10"/>
          </p:nvPr>
        </p:nvSpPr>
        <p:spPr/>
        <p:txBody>
          <a:bodyPr/>
          <a:lstStyle/>
          <a:p>
            <a:fld id="{A0223717-27CD-4A7D-85A3-ACA5ECC3924F}" type="datetimeFigureOut">
              <a:rPr lang="en-DK" smtClean="0"/>
              <a:t>16/03/2023</a:t>
            </a:fld>
            <a:endParaRPr lang="en-DK"/>
          </a:p>
        </p:txBody>
      </p:sp>
      <p:sp>
        <p:nvSpPr>
          <p:cNvPr id="5" name="Footer Placeholder 4">
            <a:extLst>
              <a:ext uri="{FF2B5EF4-FFF2-40B4-BE49-F238E27FC236}">
                <a16:creationId xmlns:a16="http://schemas.microsoft.com/office/drawing/2014/main" id="{CB6F3B7E-2D85-E912-CAD0-521DF0E79360}"/>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F8301CCA-DB1B-907B-4D61-76465C13BB0E}"/>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52334709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2BFAB-E650-0FF3-63CB-0029338C70C6}"/>
              </a:ext>
            </a:extLst>
          </p:cNvPr>
          <p:cNvSpPr>
            <a:spLocks noGrp="1"/>
          </p:cNvSpPr>
          <p:nvPr>
            <p:ph type="title"/>
          </p:nvPr>
        </p:nvSpPr>
        <p:spPr/>
        <p:txBody>
          <a:bodyPr/>
          <a:lstStyle/>
          <a:p>
            <a:r>
              <a:rPr lang="en-US"/>
              <a:t>Click to edit Master title style</a:t>
            </a:r>
            <a:endParaRPr lang="en-DK"/>
          </a:p>
        </p:txBody>
      </p:sp>
      <p:sp>
        <p:nvSpPr>
          <p:cNvPr id="3" name="Content Placeholder 2">
            <a:extLst>
              <a:ext uri="{FF2B5EF4-FFF2-40B4-BE49-F238E27FC236}">
                <a16:creationId xmlns:a16="http://schemas.microsoft.com/office/drawing/2014/main" id="{B7E7EAE1-48F8-9182-217C-A649FD7E96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Content Placeholder 3">
            <a:extLst>
              <a:ext uri="{FF2B5EF4-FFF2-40B4-BE49-F238E27FC236}">
                <a16:creationId xmlns:a16="http://schemas.microsoft.com/office/drawing/2014/main" id="{83EBF9B4-B9B9-FDD5-521D-9E2EE57DF3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Date Placeholder 4">
            <a:extLst>
              <a:ext uri="{FF2B5EF4-FFF2-40B4-BE49-F238E27FC236}">
                <a16:creationId xmlns:a16="http://schemas.microsoft.com/office/drawing/2014/main" id="{8916F04F-FD4F-3B46-BBC4-30C1A16F0386}"/>
              </a:ext>
            </a:extLst>
          </p:cNvPr>
          <p:cNvSpPr>
            <a:spLocks noGrp="1"/>
          </p:cNvSpPr>
          <p:nvPr>
            <p:ph type="dt" sz="half" idx="10"/>
          </p:nvPr>
        </p:nvSpPr>
        <p:spPr/>
        <p:txBody>
          <a:bodyPr/>
          <a:lstStyle/>
          <a:p>
            <a:fld id="{A0223717-27CD-4A7D-85A3-ACA5ECC3924F}" type="datetimeFigureOut">
              <a:rPr lang="en-DK" smtClean="0"/>
              <a:t>16/03/2023</a:t>
            </a:fld>
            <a:endParaRPr lang="en-DK"/>
          </a:p>
        </p:txBody>
      </p:sp>
      <p:sp>
        <p:nvSpPr>
          <p:cNvPr id="6" name="Footer Placeholder 5">
            <a:extLst>
              <a:ext uri="{FF2B5EF4-FFF2-40B4-BE49-F238E27FC236}">
                <a16:creationId xmlns:a16="http://schemas.microsoft.com/office/drawing/2014/main" id="{7EA398C5-6A80-CFC9-8450-AFA7432ED7B1}"/>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C60D35D6-9FAE-D20E-0928-487B6682AC3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1879503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EAA97-B85B-35CC-264F-D62993C75B30}"/>
              </a:ext>
            </a:extLst>
          </p:cNvPr>
          <p:cNvSpPr>
            <a:spLocks noGrp="1"/>
          </p:cNvSpPr>
          <p:nvPr>
            <p:ph type="title"/>
          </p:nvPr>
        </p:nvSpPr>
        <p:spPr>
          <a:xfrm>
            <a:off x="839788" y="365125"/>
            <a:ext cx="10515600" cy="1325563"/>
          </a:xfrm>
        </p:spPr>
        <p:txBody>
          <a:bodyPr/>
          <a:lstStyle/>
          <a:p>
            <a:r>
              <a:rPr lang="en-US"/>
              <a:t>Click to edit Master title style</a:t>
            </a:r>
            <a:endParaRPr lang="en-DK"/>
          </a:p>
        </p:txBody>
      </p:sp>
      <p:sp>
        <p:nvSpPr>
          <p:cNvPr id="3" name="Text Placeholder 2">
            <a:extLst>
              <a:ext uri="{FF2B5EF4-FFF2-40B4-BE49-F238E27FC236}">
                <a16:creationId xmlns:a16="http://schemas.microsoft.com/office/drawing/2014/main" id="{E2AD0A98-7037-68B8-E42D-F30A59CEA3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7A109A-FB1B-07A3-AACE-3B9C4390C9E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5" name="Text Placeholder 4">
            <a:extLst>
              <a:ext uri="{FF2B5EF4-FFF2-40B4-BE49-F238E27FC236}">
                <a16:creationId xmlns:a16="http://schemas.microsoft.com/office/drawing/2014/main" id="{B4F9224B-317E-6435-B6BF-4B3035B07A2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F34553-F11B-DBEB-7A05-E41C87B52F9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7" name="Date Placeholder 6">
            <a:extLst>
              <a:ext uri="{FF2B5EF4-FFF2-40B4-BE49-F238E27FC236}">
                <a16:creationId xmlns:a16="http://schemas.microsoft.com/office/drawing/2014/main" id="{69958D76-EF7C-5188-0509-8938F74A4545}"/>
              </a:ext>
            </a:extLst>
          </p:cNvPr>
          <p:cNvSpPr>
            <a:spLocks noGrp="1"/>
          </p:cNvSpPr>
          <p:nvPr>
            <p:ph type="dt" sz="half" idx="10"/>
          </p:nvPr>
        </p:nvSpPr>
        <p:spPr/>
        <p:txBody>
          <a:bodyPr/>
          <a:lstStyle/>
          <a:p>
            <a:fld id="{A0223717-27CD-4A7D-85A3-ACA5ECC3924F}" type="datetimeFigureOut">
              <a:rPr lang="en-DK" smtClean="0"/>
              <a:t>16/03/2023</a:t>
            </a:fld>
            <a:endParaRPr lang="en-DK"/>
          </a:p>
        </p:txBody>
      </p:sp>
      <p:sp>
        <p:nvSpPr>
          <p:cNvPr id="8" name="Footer Placeholder 7">
            <a:extLst>
              <a:ext uri="{FF2B5EF4-FFF2-40B4-BE49-F238E27FC236}">
                <a16:creationId xmlns:a16="http://schemas.microsoft.com/office/drawing/2014/main" id="{AF32149E-4C62-EFFB-FF58-2BD069420DAB}"/>
              </a:ext>
            </a:extLst>
          </p:cNvPr>
          <p:cNvSpPr>
            <a:spLocks noGrp="1"/>
          </p:cNvSpPr>
          <p:nvPr>
            <p:ph type="ftr" sz="quarter" idx="11"/>
          </p:nvPr>
        </p:nvSpPr>
        <p:spPr/>
        <p:txBody>
          <a:bodyPr/>
          <a:lstStyle/>
          <a:p>
            <a:endParaRPr lang="en-DK"/>
          </a:p>
        </p:txBody>
      </p:sp>
      <p:sp>
        <p:nvSpPr>
          <p:cNvPr id="9" name="Slide Number Placeholder 8">
            <a:extLst>
              <a:ext uri="{FF2B5EF4-FFF2-40B4-BE49-F238E27FC236}">
                <a16:creationId xmlns:a16="http://schemas.microsoft.com/office/drawing/2014/main" id="{2FAC2551-B3F5-7685-0D5C-363154950582}"/>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54081036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C9546-C1DE-11DB-83FF-738E2DB8DF29}"/>
              </a:ext>
            </a:extLst>
          </p:cNvPr>
          <p:cNvSpPr>
            <a:spLocks noGrp="1"/>
          </p:cNvSpPr>
          <p:nvPr>
            <p:ph type="title"/>
          </p:nvPr>
        </p:nvSpPr>
        <p:spPr/>
        <p:txBody>
          <a:bodyPr/>
          <a:lstStyle/>
          <a:p>
            <a:r>
              <a:rPr lang="en-US"/>
              <a:t>Click to edit Master title style</a:t>
            </a:r>
            <a:endParaRPr lang="en-DK"/>
          </a:p>
        </p:txBody>
      </p:sp>
      <p:sp>
        <p:nvSpPr>
          <p:cNvPr id="3" name="Date Placeholder 2">
            <a:extLst>
              <a:ext uri="{FF2B5EF4-FFF2-40B4-BE49-F238E27FC236}">
                <a16:creationId xmlns:a16="http://schemas.microsoft.com/office/drawing/2014/main" id="{544F9630-7490-D057-959E-DE33268B9C9D}"/>
              </a:ext>
            </a:extLst>
          </p:cNvPr>
          <p:cNvSpPr>
            <a:spLocks noGrp="1"/>
          </p:cNvSpPr>
          <p:nvPr>
            <p:ph type="dt" sz="half" idx="10"/>
          </p:nvPr>
        </p:nvSpPr>
        <p:spPr/>
        <p:txBody>
          <a:bodyPr/>
          <a:lstStyle/>
          <a:p>
            <a:fld id="{A0223717-27CD-4A7D-85A3-ACA5ECC3924F}" type="datetimeFigureOut">
              <a:rPr lang="en-DK" smtClean="0"/>
              <a:t>16/03/2023</a:t>
            </a:fld>
            <a:endParaRPr lang="en-DK"/>
          </a:p>
        </p:txBody>
      </p:sp>
      <p:sp>
        <p:nvSpPr>
          <p:cNvPr id="4" name="Footer Placeholder 3">
            <a:extLst>
              <a:ext uri="{FF2B5EF4-FFF2-40B4-BE49-F238E27FC236}">
                <a16:creationId xmlns:a16="http://schemas.microsoft.com/office/drawing/2014/main" id="{0F197AAB-0D72-9B4D-5E21-C0954FDBF9A7}"/>
              </a:ext>
            </a:extLst>
          </p:cNvPr>
          <p:cNvSpPr>
            <a:spLocks noGrp="1"/>
          </p:cNvSpPr>
          <p:nvPr>
            <p:ph type="ftr" sz="quarter" idx="11"/>
          </p:nvPr>
        </p:nvSpPr>
        <p:spPr/>
        <p:txBody>
          <a:bodyPr/>
          <a:lstStyle/>
          <a:p>
            <a:endParaRPr lang="en-DK"/>
          </a:p>
        </p:txBody>
      </p:sp>
      <p:sp>
        <p:nvSpPr>
          <p:cNvPr id="5" name="Slide Number Placeholder 4">
            <a:extLst>
              <a:ext uri="{FF2B5EF4-FFF2-40B4-BE49-F238E27FC236}">
                <a16:creationId xmlns:a16="http://schemas.microsoft.com/office/drawing/2014/main" id="{A87C2FC7-DC2D-274A-322B-622292FDD454}"/>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278064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3/16/2023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1F8E5E-DCEA-BCB5-E590-E8F0C003085D}"/>
              </a:ext>
            </a:extLst>
          </p:cNvPr>
          <p:cNvSpPr>
            <a:spLocks noGrp="1"/>
          </p:cNvSpPr>
          <p:nvPr>
            <p:ph type="dt" sz="half" idx="10"/>
          </p:nvPr>
        </p:nvSpPr>
        <p:spPr/>
        <p:txBody>
          <a:bodyPr/>
          <a:lstStyle/>
          <a:p>
            <a:fld id="{A0223717-27CD-4A7D-85A3-ACA5ECC3924F}" type="datetimeFigureOut">
              <a:rPr lang="en-DK" smtClean="0"/>
              <a:t>16/03/2023</a:t>
            </a:fld>
            <a:endParaRPr lang="en-DK"/>
          </a:p>
        </p:txBody>
      </p:sp>
      <p:sp>
        <p:nvSpPr>
          <p:cNvPr id="3" name="Footer Placeholder 2">
            <a:extLst>
              <a:ext uri="{FF2B5EF4-FFF2-40B4-BE49-F238E27FC236}">
                <a16:creationId xmlns:a16="http://schemas.microsoft.com/office/drawing/2014/main" id="{2F14E8FE-1D54-1AE6-4C23-4FFEAFCF6DE9}"/>
              </a:ext>
            </a:extLst>
          </p:cNvPr>
          <p:cNvSpPr>
            <a:spLocks noGrp="1"/>
          </p:cNvSpPr>
          <p:nvPr>
            <p:ph type="ftr" sz="quarter" idx="11"/>
          </p:nvPr>
        </p:nvSpPr>
        <p:spPr/>
        <p:txBody>
          <a:bodyPr/>
          <a:lstStyle/>
          <a:p>
            <a:endParaRPr lang="en-DK"/>
          </a:p>
        </p:txBody>
      </p:sp>
      <p:sp>
        <p:nvSpPr>
          <p:cNvPr id="4" name="Slide Number Placeholder 3">
            <a:extLst>
              <a:ext uri="{FF2B5EF4-FFF2-40B4-BE49-F238E27FC236}">
                <a16:creationId xmlns:a16="http://schemas.microsoft.com/office/drawing/2014/main" id="{03041E5D-A19F-9030-F52D-AEB596933BDB}"/>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4954102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9A21D-2B50-D86A-A236-5FF9E31C95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Content Placeholder 2">
            <a:extLst>
              <a:ext uri="{FF2B5EF4-FFF2-40B4-BE49-F238E27FC236}">
                <a16:creationId xmlns:a16="http://schemas.microsoft.com/office/drawing/2014/main" id="{F94A196C-E3FA-E624-7EEF-4CFC511BC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Text Placeholder 3">
            <a:extLst>
              <a:ext uri="{FF2B5EF4-FFF2-40B4-BE49-F238E27FC236}">
                <a16:creationId xmlns:a16="http://schemas.microsoft.com/office/drawing/2014/main" id="{FB191E42-C24C-BDA1-905D-195829CE7A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D9A547-A9D4-6F3A-3405-FF4DD305FC38}"/>
              </a:ext>
            </a:extLst>
          </p:cNvPr>
          <p:cNvSpPr>
            <a:spLocks noGrp="1"/>
          </p:cNvSpPr>
          <p:nvPr>
            <p:ph type="dt" sz="half" idx="10"/>
          </p:nvPr>
        </p:nvSpPr>
        <p:spPr/>
        <p:txBody>
          <a:bodyPr/>
          <a:lstStyle/>
          <a:p>
            <a:fld id="{A0223717-27CD-4A7D-85A3-ACA5ECC3924F}" type="datetimeFigureOut">
              <a:rPr lang="en-DK" smtClean="0"/>
              <a:t>16/03/2023</a:t>
            </a:fld>
            <a:endParaRPr lang="en-DK"/>
          </a:p>
        </p:txBody>
      </p:sp>
      <p:sp>
        <p:nvSpPr>
          <p:cNvPr id="6" name="Footer Placeholder 5">
            <a:extLst>
              <a:ext uri="{FF2B5EF4-FFF2-40B4-BE49-F238E27FC236}">
                <a16:creationId xmlns:a16="http://schemas.microsoft.com/office/drawing/2014/main" id="{4E4F562A-E565-F811-B46D-01CE2E61199C}"/>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7B4DB4DA-C462-91D4-B448-C3B0C22EA81A}"/>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598152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0C77B-24A1-2AFC-DFAF-F36ECD544C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DK"/>
          </a:p>
        </p:txBody>
      </p:sp>
      <p:sp>
        <p:nvSpPr>
          <p:cNvPr id="3" name="Picture Placeholder 2">
            <a:extLst>
              <a:ext uri="{FF2B5EF4-FFF2-40B4-BE49-F238E27FC236}">
                <a16:creationId xmlns:a16="http://schemas.microsoft.com/office/drawing/2014/main" id="{5BA1CCF0-9421-27CF-2AB2-014A126A9A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DK"/>
          </a:p>
        </p:txBody>
      </p:sp>
      <p:sp>
        <p:nvSpPr>
          <p:cNvPr id="4" name="Text Placeholder 3">
            <a:extLst>
              <a:ext uri="{FF2B5EF4-FFF2-40B4-BE49-F238E27FC236}">
                <a16:creationId xmlns:a16="http://schemas.microsoft.com/office/drawing/2014/main" id="{C3378BEC-6E00-77D2-5FF4-43B57F3C97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33940-084C-2234-F05F-E5142D125851}"/>
              </a:ext>
            </a:extLst>
          </p:cNvPr>
          <p:cNvSpPr>
            <a:spLocks noGrp="1"/>
          </p:cNvSpPr>
          <p:nvPr>
            <p:ph type="dt" sz="half" idx="10"/>
          </p:nvPr>
        </p:nvSpPr>
        <p:spPr/>
        <p:txBody>
          <a:bodyPr/>
          <a:lstStyle/>
          <a:p>
            <a:fld id="{A0223717-27CD-4A7D-85A3-ACA5ECC3924F}" type="datetimeFigureOut">
              <a:rPr lang="en-DK" smtClean="0"/>
              <a:t>16/03/2023</a:t>
            </a:fld>
            <a:endParaRPr lang="en-DK"/>
          </a:p>
        </p:txBody>
      </p:sp>
      <p:sp>
        <p:nvSpPr>
          <p:cNvPr id="6" name="Footer Placeholder 5">
            <a:extLst>
              <a:ext uri="{FF2B5EF4-FFF2-40B4-BE49-F238E27FC236}">
                <a16:creationId xmlns:a16="http://schemas.microsoft.com/office/drawing/2014/main" id="{E2E63C20-D847-FD0D-E5B3-687504ED134A}"/>
              </a:ext>
            </a:extLst>
          </p:cNvPr>
          <p:cNvSpPr>
            <a:spLocks noGrp="1"/>
          </p:cNvSpPr>
          <p:nvPr>
            <p:ph type="ftr" sz="quarter" idx="11"/>
          </p:nvPr>
        </p:nvSpPr>
        <p:spPr/>
        <p:txBody>
          <a:bodyPr/>
          <a:lstStyle/>
          <a:p>
            <a:endParaRPr lang="en-DK"/>
          </a:p>
        </p:txBody>
      </p:sp>
      <p:sp>
        <p:nvSpPr>
          <p:cNvPr id="7" name="Slide Number Placeholder 6">
            <a:extLst>
              <a:ext uri="{FF2B5EF4-FFF2-40B4-BE49-F238E27FC236}">
                <a16:creationId xmlns:a16="http://schemas.microsoft.com/office/drawing/2014/main" id="{88DD5B0B-C999-5A50-6DEC-6C92C26EA765}"/>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3417807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F98EB-F942-3645-F9BE-C0B2F4F51456}"/>
              </a:ext>
            </a:extLst>
          </p:cNvPr>
          <p:cNvSpPr>
            <a:spLocks noGrp="1"/>
          </p:cNvSpPr>
          <p:nvPr>
            <p:ph type="title"/>
          </p:nvPr>
        </p:nvSpPr>
        <p:spPr/>
        <p:txBody>
          <a:bodyPr/>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56FFF638-BDE2-7D56-85F0-D75DCB516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37D11C78-5FCF-5F17-A97A-38E8ED6BC8AD}"/>
              </a:ext>
            </a:extLst>
          </p:cNvPr>
          <p:cNvSpPr>
            <a:spLocks noGrp="1"/>
          </p:cNvSpPr>
          <p:nvPr>
            <p:ph type="dt" sz="half" idx="10"/>
          </p:nvPr>
        </p:nvSpPr>
        <p:spPr/>
        <p:txBody>
          <a:bodyPr/>
          <a:lstStyle/>
          <a:p>
            <a:fld id="{A0223717-27CD-4A7D-85A3-ACA5ECC3924F}" type="datetimeFigureOut">
              <a:rPr lang="en-DK" smtClean="0"/>
              <a:t>16/03/2023</a:t>
            </a:fld>
            <a:endParaRPr lang="en-DK"/>
          </a:p>
        </p:txBody>
      </p:sp>
      <p:sp>
        <p:nvSpPr>
          <p:cNvPr id="5" name="Footer Placeholder 4">
            <a:extLst>
              <a:ext uri="{FF2B5EF4-FFF2-40B4-BE49-F238E27FC236}">
                <a16:creationId xmlns:a16="http://schemas.microsoft.com/office/drawing/2014/main" id="{0CEA5F83-18A0-0C5A-D089-84F3E3A3561E}"/>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E45D4B13-37B5-19E5-3D24-DCD56B431C88}"/>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20689663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B1BB6-D672-441A-72E6-64B0A6802BE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DK"/>
          </a:p>
        </p:txBody>
      </p:sp>
      <p:sp>
        <p:nvSpPr>
          <p:cNvPr id="3" name="Vertical Text Placeholder 2">
            <a:extLst>
              <a:ext uri="{FF2B5EF4-FFF2-40B4-BE49-F238E27FC236}">
                <a16:creationId xmlns:a16="http://schemas.microsoft.com/office/drawing/2014/main" id="{D06D7490-5D45-35C8-C101-D33DA56746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1635BFE9-29FD-DADD-3C9D-A81E80472D9F}"/>
              </a:ext>
            </a:extLst>
          </p:cNvPr>
          <p:cNvSpPr>
            <a:spLocks noGrp="1"/>
          </p:cNvSpPr>
          <p:nvPr>
            <p:ph type="dt" sz="half" idx="10"/>
          </p:nvPr>
        </p:nvSpPr>
        <p:spPr/>
        <p:txBody>
          <a:bodyPr/>
          <a:lstStyle/>
          <a:p>
            <a:fld id="{A0223717-27CD-4A7D-85A3-ACA5ECC3924F}" type="datetimeFigureOut">
              <a:rPr lang="en-DK" smtClean="0"/>
              <a:t>16/03/2023</a:t>
            </a:fld>
            <a:endParaRPr lang="en-DK"/>
          </a:p>
        </p:txBody>
      </p:sp>
      <p:sp>
        <p:nvSpPr>
          <p:cNvPr id="5" name="Footer Placeholder 4">
            <a:extLst>
              <a:ext uri="{FF2B5EF4-FFF2-40B4-BE49-F238E27FC236}">
                <a16:creationId xmlns:a16="http://schemas.microsoft.com/office/drawing/2014/main" id="{97C3F01A-7EE2-4871-6097-5F92ED2F32D7}"/>
              </a:ext>
            </a:extLst>
          </p:cNvPr>
          <p:cNvSpPr>
            <a:spLocks noGrp="1"/>
          </p:cNvSpPr>
          <p:nvPr>
            <p:ph type="ftr" sz="quarter" idx="11"/>
          </p:nvPr>
        </p:nvSpPr>
        <p:spPr/>
        <p:txBody>
          <a:bodyPr/>
          <a:lstStyle/>
          <a:p>
            <a:endParaRPr lang="en-DK"/>
          </a:p>
        </p:txBody>
      </p:sp>
      <p:sp>
        <p:nvSpPr>
          <p:cNvPr id="6" name="Slide Number Placeholder 5">
            <a:extLst>
              <a:ext uri="{FF2B5EF4-FFF2-40B4-BE49-F238E27FC236}">
                <a16:creationId xmlns:a16="http://schemas.microsoft.com/office/drawing/2014/main" id="{05CA2424-6A40-F8D7-7583-B0F7CB47586F}"/>
              </a:ext>
            </a:extLst>
          </p:cNvPr>
          <p:cNvSpPr>
            <a:spLocks noGrp="1"/>
          </p:cNvSpPr>
          <p:nvPr>
            <p:ph type="sldNum" sz="quarter" idx="12"/>
          </p:nvPr>
        </p:nvSpPr>
        <p:spPr/>
        <p:txBody>
          <a:bodyPr/>
          <a:lstStyle/>
          <a:p>
            <a:fld id="{59A3BC97-F5F7-4771-AC87-2B9D317B6589}" type="slidenum">
              <a:rPr lang="en-DK" smtClean="0"/>
              <a:t>‹#›</a:t>
            </a:fld>
            <a:endParaRPr lang="en-DK"/>
          </a:p>
        </p:txBody>
      </p:sp>
    </p:spTree>
    <p:extLst>
      <p:ext uri="{BB962C8B-B14F-4D97-AF65-F5344CB8AC3E}">
        <p14:creationId xmlns:p14="http://schemas.microsoft.com/office/powerpoint/2010/main" val="1872307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3/16/2023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image" Target="../media/image2.png"/><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theme" Target="../theme/theme3.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4" Type="http://schemas.openxmlformats.org/officeDocument/2006/relationships/image" Target="../media/image18.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15" r:id="rId6"/>
    <p:sldLayoutId id="2147483721" r:id="rId7"/>
    <p:sldLayoutId id="2147483722" r:id="rId8"/>
    <p:sldLayoutId id="2147483723" r:id="rId9"/>
    <p:sldLayoutId id="2147483724" r:id="rId10"/>
    <p:sldLayoutId id="2147483725" r:id="rId11"/>
    <p:sldLayoutId id="2147483699" r:id="rId12"/>
    <p:sldLayoutId id="2147483700" r:id="rId13"/>
    <p:sldLayoutId id="2147483713"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28"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7958449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3/16/2023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3240558121"/>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51" r:id="rId25"/>
    <p:sldLayoutId id="2147483752" r:id="rId26"/>
    <p:sldLayoutId id="2147483753" r:id="rId27"/>
    <p:sldLayoutId id="2147483754" r:id="rId28"/>
    <p:sldLayoutId id="2147483755" r:id="rId29"/>
    <p:sldLayoutId id="2147483756" r:id="rId30"/>
    <p:sldLayoutId id="2147483757"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68001311"/>
      </p:ext>
    </p:extLst>
  </p:cSld>
  <p:clrMap bg1="lt1" tx1="dk1" bg2="lt2" tx2="dk2" accent1="accent1" accent2="accent2" accent3="accent3" accent4="accent4" accent5="accent5" accent6="accent6" hlink="hlink" folHlink="folHlink"/>
  <p:sldLayoutIdLst>
    <p:sldLayoutId id="2147483759" r:id="rId1"/>
    <p:sldLayoutId id="214748376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1C30D0-4576-721D-DE8B-3B613F2234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DK"/>
          </a:p>
        </p:txBody>
      </p:sp>
      <p:sp>
        <p:nvSpPr>
          <p:cNvPr id="3" name="Text Placeholder 2">
            <a:extLst>
              <a:ext uri="{FF2B5EF4-FFF2-40B4-BE49-F238E27FC236}">
                <a16:creationId xmlns:a16="http://schemas.microsoft.com/office/drawing/2014/main" id="{B3A1D109-D20C-737D-6986-D14B94D910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4" name="Date Placeholder 3">
            <a:extLst>
              <a:ext uri="{FF2B5EF4-FFF2-40B4-BE49-F238E27FC236}">
                <a16:creationId xmlns:a16="http://schemas.microsoft.com/office/drawing/2014/main" id="{B2913398-392A-5F54-C008-5D371A8C6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223717-27CD-4A7D-85A3-ACA5ECC3924F}" type="datetimeFigureOut">
              <a:rPr lang="en-DK" smtClean="0"/>
              <a:t>16/03/2023</a:t>
            </a:fld>
            <a:endParaRPr lang="en-DK"/>
          </a:p>
        </p:txBody>
      </p:sp>
      <p:sp>
        <p:nvSpPr>
          <p:cNvPr id="5" name="Footer Placeholder 4">
            <a:extLst>
              <a:ext uri="{FF2B5EF4-FFF2-40B4-BE49-F238E27FC236}">
                <a16:creationId xmlns:a16="http://schemas.microsoft.com/office/drawing/2014/main" id="{87857EEA-C472-6B88-FC85-EF1E5EDC64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DK"/>
          </a:p>
        </p:txBody>
      </p:sp>
      <p:sp>
        <p:nvSpPr>
          <p:cNvPr id="6" name="Slide Number Placeholder 5">
            <a:extLst>
              <a:ext uri="{FF2B5EF4-FFF2-40B4-BE49-F238E27FC236}">
                <a16:creationId xmlns:a16="http://schemas.microsoft.com/office/drawing/2014/main" id="{00CDE129-5E9E-88A5-8D7E-C9E7DA07B37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A3BC97-F5F7-4771-AC87-2B9D317B6589}" type="slidenum">
              <a:rPr lang="en-DK" smtClean="0"/>
              <a:t>‹#›</a:t>
            </a:fld>
            <a:endParaRPr lang="en-DK"/>
          </a:p>
        </p:txBody>
      </p:sp>
    </p:spTree>
    <p:extLst>
      <p:ext uri="{BB962C8B-B14F-4D97-AF65-F5344CB8AC3E}">
        <p14:creationId xmlns:p14="http://schemas.microsoft.com/office/powerpoint/2010/main" val="131366526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5.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9.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C3D7-17B2-7CC2-C681-2E4658334882}"/>
              </a:ext>
            </a:extLst>
          </p:cNvPr>
          <p:cNvSpPr>
            <a:spLocks noGrp="1"/>
          </p:cNvSpPr>
          <p:nvPr>
            <p:ph type="ctrTitle"/>
          </p:nvPr>
        </p:nvSpPr>
        <p:spPr/>
        <p:txBody>
          <a:bodyPr>
            <a:normAutofit fontScale="90000"/>
          </a:bodyPr>
          <a:lstStyle/>
          <a:p>
            <a:r>
              <a:rPr lang="en-GB" dirty="0" err="1"/>
              <a:t>Analyze</a:t>
            </a:r>
            <a:r>
              <a:rPr lang="en-GB" dirty="0"/>
              <a:t> Data on list pages</a:t>
            </a:r>
            <a:br>
              <a:rPr lang="en-GB" dirty="0"/>
            </a:br>
            <a:br>
              <a:rPr lang="en-GB" dirty="0"/>
            </a:br>
            <a:r>
              <a:rPr lang="en-GB" dirty="0"/>
              <a:t>Usage scenarios</a:t>
            </a:r>
            <a:endParaRPr lang="en-DK" dirty="0"/>
          </a:p>
        </p:txBody>
      </p:sp>
      <p:sp>
        <p:nvSpPr>
          <p:cNvPr id="3" name="Subtitle 2">
            <a:extLst>
              <a:ext uri="{FF2B5EF4-FFF2-40B4-BE49-F238E27FC236}">
                <a16:creationId xmlns:a16="http://schemas.microsoft.com/office/drawing/2014/main" id="{DA2492E5-D9E8-B108-F4E9-25ACE861BB23}"/>
              </a:ext>
            </a:extLst>
          </p:cNvPr>
          <p:cNvSpPr>
            <a:spLocks noGrp="1"/>
          </p:cNvSpPr>
          <p:nvPr>
            <p:ph type="subTitle" idx="1"/>
          </p:nvPr>
        </p:nvSpPr>
        <p:spPr/>
        <p:txBody>
          <a:bodyPr/>
          <a:lstStyle/>
          <a:p>
            <a:r>
              <a:rPr lang="en-GB" dirty="0"/>
              <a:t>Public preview</a:t>
            </a:r>
          </a:p>
          <a:p>
            <a:r>
              <a:rPr lang="en-GB" dirty="0"/>
              <a:t>Business Central</a:t>
            </a:r>
          </a:p>
          <a:p>
            <a:r>
              <a:rPr lang="en-GB" dirty="0"/>
              <a:t>2023 release wave 1</a:t>
            </a:r>
            <a:endParaRPr lang="en-DK" dirty="0"/>
          </a:p>
        </p:txBody>
      </p:sp>
    </p:spTree>
    <p:extLst>
      <p:ext uri="{BB962C8B-B14F-4D97-AF65-F5344CB8AC3E}">
        <p14:creationId xmlns:p14="http://schemas.microsoft.com/office/powerpoint/2010/main" val="315053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Before: Income statement as a pdf</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a:stretch>
            <a:fillRect/>
          </a:stretch>
        </p:blipFill>
        <p:spPr>
          <a:xfrm>
            <a:off x="952982" y="1223778"/>
            <a:ext cx="7234177" cy="5443718"/>
          </a:xfrm>
          <a:prstGeom prst="rect">
            <a:avLst/>
          </a:prstGeom>
        </p:spPr>
      </p:pic>
    </p:spTree>
    <p:extLst>
      <p:ext uri="{BB962C8B-B14F-4D97-AF65-F5344CB8AC3E}">
        <p14:creationId xmlns:p14="http://schemas.microsoft.com/office/powerpoint/2010/main" val="3649886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5E4DA-16AC-109C-39DC-CA723D911C19}"/>
              </a:ext>
            </a:extLst>
          </p:cNvPr>
          <p:cNvSpPr>
            <a:spLocks noGrp="1"/>
          </p:cNvSpPr>
          <p:nvPr>
            <p:ph type="title"/>
          </p:nvPr>
        </p:nvSpPr>
        <p:spPr>
          <a:xfrm>
            <a:off x="109916" y="363919"/>
            <a:ext cx="10515599" cy="932688"/>
          </a:xfrm>
        </p:spPr>
        <p:txBody>
          <a:bodyPr vert="horz" lIns="91440" tIns="45720" rIns="91440" bIns="45720" rtlCol="0" anchor="b">
            <a:noAutofit/>
          </a:bodyPr>
          <a:lstStyle/>
          <a:p>
            <a:pPr algn="l">
              <a:lnSpc>
                <a:spcPct val="90000"/>
              </a:lnSpc>
            </a:pPr>
            <a:r>
              <a:rPr lang="en-US" sz="4000" kern="1200">
                <a:solidFill>
                  <a:schemeClr val="tx1"/>
                </a:solidFill>
                <a:latin typeface="+mj-lt"/>
                <a:ea typeface="+mj-ea"/>
                <a:cs typeface="+mj-cs"/>
              </a:rPr>
              <a:t>Now: Click-clickety-click income statement with Analysis mode</a:t>
            </a:r>
          </a:p>
        </p:txBody>
      </p:sp>
      <p:pic>
        <p:nvPicPr>
          <p:cNvPr id="4" name="Picture 3">
            <a:extLst>
              <a:ext uri="{FF2B5EF4-FFF2-40B4-BE49-F238E27FC236}">
                <a16:creationId xmlns:a16="http://schemas.microsoft.com/office/drawing/2014/main" id="{B2896B4E-65F5-F92B-A5DD-D0DE0D9B215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526929" y="1548940"/>
            <a:ext cx="8879428" cy="5157614"/>
          </a:xfrm>
          <a:prstGeom prst="rect">
            <a:avLst/>
          </a:prstGeom>
        </p:spPr>
      </p:pic>
    </p:spTree>
    <p:extLst>
      <p:ext uri="{BB962C8B-B14F-4D97-AF65-F5344CB8AC3E}">
        <p14:creationId xmlns:p14="http://schemas.microsoft.com/office/powerpoint/2010/main" val="280855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6C71A-30FD-BA3E-FCE7-3017FB2185D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Customer top 10 list</a:t>
            </a:r>
          </a:p>
        </p:txBody>
      </p:sp>
      <p:pic>
        <p:nvPicPr>
          <p:cNvPr id="4" name="Picture 3" descr="Graphical user interface, text, application&#10;&#10;Description automatically generated">
            <a:extLst>
              <a:ext uri="{FF2B5EF4-FFF2-40B4-BE49-F238E27FC236}">
                <a16:creationId xmlns:a16="http://schemas.microsoft.com/office/drawing/2014/main" id="{C08E6678-89AB-2FA3-6C22-DC05E3E66586}"/>
              </a:ext>
            </a:extLst>
          </p:cNvPr>
          <p:cNvPicPr>
            <a:picLocks noChangeAspect="1"/>
          </p:cNvPicPr>
          <p:nvPr/>
        </p:nvPicPr>
        <p:blipFill>
          <a:blip r:embed="rId2"/>
          <a:stretch>
            <a:fillRect/>
          </a:stretch>
        </p:blipFill>
        <p:spPr>
          <a:xfrm>
            <a:off x="838200" y="2046777"/>
            <a:ext cx="10515599" cy="4074794"/>
          </a:xfrm>
          <a:prstGeom prst="rect">
            <a:avLst/>
          </a:prstGeom>
        </p:spPr>
      </p:pic>
    </p:spTree>
    <p:extLst>
      <p:ext uri="{BB962C8B-B14F-4D97-AF65-F5344CB8AC3E}">
        <p14:creationId xmlns:p14="http://schemas.microsoft.com/office/powerpoint/2010/main" val="4224980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D25D-B5AB-1116-CAA3-CCAE3C1E692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DIY Customer top N</a:t>
            </a:r>
          </a:p>
        </p:txBody>
      </p:sp>
      <p:pic>
        <p:nvPicPr>
          <p:cNvPr id="4" name="Picture 3" descr="Graphical user interface, application&#10;&#10;Description automatically generated">
            <a:extLst>
              <a:ext uri="{FF2B5EF4-FFF2-40B4-BE49-F238E27FC236}">
                <a16:creationId xmlns:a16="http://schemas.microsoft.com/office/drawing/2014/main" id="{05B3E277-C4B3-0FD8-245F-EE8E834FD9C6}"/>
              </a:ext>
            </a:extLst>
          </p:cNvPr>
          <p:cNvPicPr>
            <a:picLocks noChangeAspect="1"/>
          </p:cNvPicPr>
          <p:nvPr/>
        </p:nvPicPr>
        <p:blipFill>
          <a:blip r:embed="rId2"/>
          <a:stretch>
            <a:fillRect/>
          </a:stretch>
        </p:blipFill>
        <p:spPr>
          <a:xfrm>
            <a:off x="910354" y="1420700"/>
            <a:ext cx="9028439" cy="5146210"/>
          </a:xfrm>
          <a:prstGeom prst="rect">
            <a:avLst/>
          </a:prstGeom>
        </p:spPr>
      </p:pic>
    </p:spTree>
    <p:extLst>
      <p:ext uri="{BB962C8B-B14F-4D97-AF65-F5344CB8AC3E}">
        <p14:creationId xmlns:p14="http://schemas.microsoft.com/office/powerpoint/2010/main" val="2315818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9E266-DFB1-4C17-472C-742F5A540E33}"/>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Customer - Order Summary</a:t>
            </a:r>
          </a:p>
        </p:txBody>
      </p:sp>
      <p:pic>
        <p:nvPicPr>
          <p:cNvPr id="4" name="Picture 3">
            <a:extLst>
              <a:ext uri="{FF2B5EF4-FFF2-40B4-BE49-F238E27FC236}">
                <a16:creationId xmlns:a16="http://schemas.microsoft.com/office/drawing/2014/main" id="{DCFE3B6A-3953-4FBD-E042-FF49042504C8}"/>
              </a:ext>
            </a:extLst>
          </p:cNvPr>
          <p:cNvPicPr>
            <a:picLocks noChangeAspect="1"/>
          </p:cNvPicPr>
          <p:nvPr/>
        </p:nvPicPr>
        <p:blipFill>
          <a:blip r:embed="rId2"/>
          <a:stretch>
            <a:fillRect/>
          </a:stretch>
        </p:blipFill>
        <p:spPr>
          <a:xfrm>
            <a:off x="838200" y="1928476"/>
            <a:ext cx="10515599" cy="4311395"/>
          </a:xfrm>
          <a:prstGeom prst="rect">
            <a:avLst/>
          </a:prstGeom>
        </p:spPr>
      </p:pic>
    </p:spTree>
    <p:extLst>
      <p:ext uri="{BB962C8B-B14F-4D97-AF65-F5344CB8AC3E}">
        <p14:creationId xmlns:p14="http://schemas.microsoft.com/office/powerpoint/2010/main" val="3962589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99E9E-C7F3-E402-3225-A0154A93FCAE}"/>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Customer - Order Summary</a:t>
            </a:r>
          </a:p>
        </p:txBody>
      </p:sp>
      <p:pic>
        <p:nvPicPr>
          <p:cNvPr id="4" name="Picture 3">
            <a:extLst>
              <a:ext uri="{FF2B5EF4-FFF2-40B4-BE49-F238E27FC236}">
                <a16:creationId xmlns:a16="http://schemas.microsoft.com/office/drawing/2014/main" id="{8B48C318-8065-6C42-ED59-1533E18FA935}"/>
              </a:ext>
            </a:extLst>
          </p:cNvPr>
          <p:cNvPicPr>
            <a:picLocks noChangeAspect="1"/>
          </p:cNvPicPr>
          <p:nvPr/>
        </p:nvPicPr>
        <p:blipFill>
          <a:blip r:embed="rId2"/>
          <a:stretch>
            <a:fillRect/>
          </a:stretch>
        </p:blipFill>
        <p:spPr>
          <a:xfrm>
            <a:off x="1023642" y="1534967"/>
            <a:ext cx="8808692" cy="5263194"/>
          </a:xfrm>
          <a:prstGeom prst="rect">
            <a:avLst/>
          </a:prstGeom>
        </p:spPr>
      </p:pic>
    </p:spTree>
    <p:extLst>
      <p:ext uri="{BB962C8B-B14F-4D97-AF65-F5344CB8AC3E}">
        <p14:creationId xmlns:p14="http://schemas.microsoft.com/office/powerpoint/2010/main" val="1034190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balance)</a:t>
            </a:r>
          </a:p>
        </p:txBody>
      </p:sp>
      <p:pic>
        <p:nvPicPr>
          <p:cNvPr id="4" name="Picture 3">
            <a:extLst>
              <a:ext uri="{FF2B5EF4-FFF2-40B4-BE49-F238E27FC236}">
                <a16:creationId xmlns:a16="http://schemas.microsoft.com/office/drawing/2014/main" id="{C25A215F-DF07-F83F-0E80-13F4F64BD30B}"/>
              </a:ext>
            </a:extLst>
          </p:cNvPr>
          <p:cNvPicPr>
            <a:picLocks noChangeAspect="1"/>
          </p:cNvPicPr>
          <p:nvPr/>
        </p:nvPicPr>
        <p:blipFill>
          <a:blip r:embed="rId2"/>
          <a:stretch>
            <a:fillRect/>
          </a:stretch>
        </p:blipFill>
        <p:spPr>
          <a:xfrm>
            <a:off x="838200" y="2059921"/>
            <a:ext cx="10515599" cy="4048506"/>
          </a:xfrm>
          <a:prstGeom prst="rect">
            <a:avLst/>
          </a:prstGeom>
        </p:spPr>
      </p:pic>
    </p:spTree>
    <p:extLst>
      <p:ext uri="{BB962C8B-B14F-4D97-AF65-F5344CB8AC3E}">
        <p14:creationId xmlns:p14="http://schemas.microsoft.com/office/powerpoint/2010/main" val="1636818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D5167-898B-4241-22CF-1C168442E88F}"/>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DIY Top N vendors (by balance)</a:t>
            </a:r>
          </a:p>
        </p:txBody>
      </p:sp>
      <p:pic>
        <p:nvPicPr>
          <p:cNvPr id="5" name="Picture 4">
            <a:extLst>
              <a:ext uri="{FF2B5EF4-FFF2-40B4-BE49-F238E27FC236}">
                <a16:creationId xmlns:a16="http://schemas.microsoft.com/office/drawing/2014/main" id="{A51163BA-42F4-DEE9-19BF-AD1EEC85E298}"/>
              </a:ext>
            </a:extLst>
          </p:cNvPr>
          <p:cNvPicPr>
            <a:picLocks noChangeAspect="1"/>
          </p:cNvPicPr>
          <p:nvPr/>
        </p:nvPicPr>
        <p:blipFill>
          <a:blip r:embed="rId2"/>
          <a:stretch>
            <a:fillRect/>
          </a:stretch>
        </p:blipFill>
        <p:spPr>
          <a:xfrm>
            <a:off x="984380" y="1433348"/>
            <a:ext cx="8732931" cy="5239759"/>
          </a:xfrm>
          <a:prstGeom prst="rect">
            <a:avLst/>
          </a:prstGeom>
        </p:spPr>
      </p:pic>
    </p:spTree>
    <p:extLst>
      <p:ext uri="{BB962C8B-B14F-4D97-AF65-F5344CB8AC3E}">
        <p14:creationId xmlns:p14="http://schemas.microsoft.com/office/powerpoint/2010/main" val="11183080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46FE2-0E2A-1A76-1F2D-9EB72221E63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Top N vendors (by purchase)</a:t>
            </a:r>
          </a:p>
        </p:txBody>
      </p:sp>
      <p:pic>
        <p:nvPicPr>
          <p:cNvPr id="4" name="Picture 3">
            <a:extLst>
              <a:ext uri="{FF2B5EF4-FFF2-40B4-BE49-F238E27FC236}">
                <a16:creationId xmlns:a16="http://schemas.microsoft.com/office/drawing/2014/main" id="{38347735-037D-6262-17F1-3FA29DAEDAEB}"/>
              </a:ext>
            </a:extLst>
          </p:cNvPr>
          <p:cNvPicPr>
            <a:picLocks noChangeAspect="1"/>
          </p:cNvPicPr>
          <p:nvPr/>
        </p:nvPicPr>
        <p:blipFill>
          <a:blip r:embed="rId2"/>
          <a:stretch>
            <a:fillRect/>
          </a:stretch>
        </p:blipFill>
        <p:spPr>
          <a:xfrm>
            <a:off x="838200" y="1875899"/>
            <a:ext cx="10515599" cy="4416550"/>
          </a:xfrm>
          <a:prstGeom prst="rect">
            <a:avLst/>
          </a:prstGeom>
        </p:spPr>
      </p:pic>
    </p:spTree>
    <p:extLst>
      <p:ext uri="{BB962C8B-B14F-4D97-AF65-F5344CB8AC3E}">
        <p14:creationId xmlns:p14="http://schemas.microsoft.com/office/powerpoint/2010/main" val="2880208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4511-F465-DE9E-CF22-68EF6A680039}"/>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Vendor - Balance to Date</a:t>
            </a:r>
          </a:p>
        </p:txBody>
      </p:sp>
      <p:pic>
        <p:nvPicPr>
          <p:cNvPr id="5" name="Picture 4">
            <a:extLst>
              <a:ext uri="{FF2B5EF4-FFF2-40B4-BE49-F238E27FC236}">
                <a16:creationId xmlns:a16="http://schemas.microsoft.com/office/drawing/2014/main" id="{2C30FF85-E00D-7089-5497-DE52C76D6695}"/>
              </a:ext>
            </a:extLst>
          </p:cNvPr>
          <p:cNvPicPr>
            <a:picLocks noChangeAspect="1"/>
          </p:cNvPicPr>
          <p:nvPr/>
        </p:nvPicPr>
        <p:blipFill>
          <a:blip r:embed="rId2"/>
          <a:stretch>
            <a:fillRect/>
          </a:stretch>
        </p:blipFill>
        <p:spPr>
          <a:xfrm>
            <a:off x="838199" y="1600057"/>
            <a:ext cx="8992513" cy="5080769"/>
          </a:xfrm>
          <a:prstGeom prst="rect">
            <a:avLst/>
          </a:prstGeom>
        </p:spPr>
      </p:pic>
    </p:spTree>
    <p:extLst>
      <p:ext uri="{BB962C8B-B14F-4D97-AF65-F5344CB8AC3E}">
        <p14:creationId xmlns:p14="http://schemas.microsoft.com/office/powerpoint/2010/main" val="347453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0D1E4-590E-C425-F67C-EF92101408ED}"/>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Enable under Feature Management</a:t>
            </a:r>
          </a:p>
        </p:txBody>
      </p:sp>
      <p:grpSp>
        <p:nvGrpSpPr>
          <p:cNvPr id="8" name="Group 7">
            <a:extLst>
              <a:ext uri="{FF2B5EF4-FFF2-40B4-BE49-F238E27FC236}">
                <a16:creationId xmlns:a16="http://schemas.microsoft.com/office/drawing/2014/main" id="{FC746C0A-E309-7F2D-F29B-1711A1D3CA5A}"/>
              </a:ext>
            </a:extLst>
          </p:cNvPr>
          <p:cNvGrpSpPr/>
          <p:nvPr/>
        </p:nvGrpSpPr>
        <p:grpSpPr>
          <a:xfrm>
            <a:off x="1084277" y="1102455"/>
            <a:ext cx="9935653" cy="5663320"/>
            <a:chOff x="880205" y="1102455"/>
            <a:chExt cx="9935653" cy="5663320"/>
          </a:xfrm>
        </p:grpSpPr>
        <p:pic>
          <p:nvPicPr>
            <p:cNvPr id="5" name="Picture 4" descr="Graphical user interface, application&#10;&#10;Description automatically generated">
              <a:extLst>
                <a:ext uri="{FF2B5EF4-FFF2-40B4-BE49-F238E27FC236}">
                  <a16:creationId xmlns:a16="http://schemas.microsoft.com/office/drawing/2014/main" id="{62376667-F192-AA51-8BD5-C65178DCF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0205" y="1102455"/>
              <a:ext cx="9935653" cy="5663320"/>
            </a:xfrm>
            <a:prstGeom prst="rect">
              <a:avLst/>
            </a:prstGeom>
          </p:spPr>
        </p:pic>
        <p:sp>
          <p:nvSpPr>
            <p:cNvPr id="6" name="Rectangle 5">
              <a:extLst>
                <a:ext uri="{FF2B5EF4-FFF2-40B4-BE49-F238E27FC236}">
                  <a16:creationId xmlns:a16="http://schemas.microsoft.com/office/drawing/2014/main" id="{33488870-92F2-F27D-9F62-6C3C2FD7314E}"/>
                </a:ext>
              </a:extLst>
            </p:cNvPr>
            <p:cNvSpPr/>
            <p:nvPr/>
          </p:nvSpPr>
          <p:spPr>
            <a:xfrm>
              <a:off x="1455976" y="2569493"/>
              <a:ext cx="8041226"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360ADA2C-2B51-6144-EDA1-6EE25EF26FD7}"/>
                </a:ext>
              </a:extLst>
            </p:cNvPr>
            <p:cNvSpPr/>
            <p:nvPr/>
          </p:nvSpPr>
          <p:spPr>
            <a:xfrm>
              <a:off x="1455976" y="1509234"/>
              <a:ext cx="918324" cy="1547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45114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68D88-0246-13A7-FB56-BD2F09EE0310}"/>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DIY Vendor - Balance to Date</a:t>
            </a:r>
          </a:p>
        </p:txBody>
      </p:sp>
      <p:pic>
        <p:nvPicPr>
          <p:cNvPr id="5" name="Picture 4">
            <a:extLst>
              <a:ext uri="{FF2B5EF4-FFF2-40B4-BE49-F238E27FC236}">
                <a16:creationId xmlns:a16="http://schemas.microsoft.com/office/drawing/2014/main" id="{EEC7ED4D-9E2D-C606-79E8-55463958745D}"/>
              </a:ext>
            </a:extLst>
          </p:cNvPr>
          <p:cNvPicPr>
            <a:picLocks noChangeAspect="1"/>
          </p:cNvPicPr>
          <p:nvPr/>
        </p:nvPicPr>
        <p:blipFill>
          <a:blip r:embed="rId2"/>
          <a:stretch>
            <a:fillRect/>
          </a:stretch>
        </p:blipFill>
        <p:spPr>
          <a:xfrm>
            <a:off x="2364279" y="1863801"/>
            <a:ext cx="7463440" cy="4440746"/>
          </a:xfrm>
          <a:prstGeom prst="rect">
            <a:avLst/>
          </a:prstGeom>
        </p:spPr>
      </p:pic>
    </p:spTree>
    <p:extLst>
      <p:ext uri="{BB962C8B-B14F-4D97-AF65-F5344CB8AC3E}">
        <p14:creationId xmlns:p14="http://schemas.microsoft.com/office/powerpoint/2010/main" val="1051062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a:solidFill>
                  <a:schemeClr val="tx1"/>
                </a:solidFill>
                <a:latin typeface="+mj-lt"/>
                <a:ea typeface="+mj-ea"/>
                <a:cs typeface="+mj-cs"/>
              </a:rPr>
              <a:t>Total Assets report</a:t>
            </a:r>
          </a:p>
        </p:txBody>
      </p:sp>
      <p:pic>
        <p:nvPicPr>
          <p:cNvPr id="5" name="Picture 4" descr="Table&#10;&#10;Description automatically generated">
            <a:extLst>
              <a:ext uri="{FF2B5EF4-FFF2-40B4-BE49-F238E27FC236}">
                <a16:creationId xmlns:a16="http://schemas.microsoft.com/office/drawing/2014/main" id="{F5F0EA44-C9EE-4E06-8C4A-C741C006104B}"/>
              </a:ext>
            </a:extLst>
          </p:cNvPr>
          <p:cNvPicPr>
            <a:picLocks noChangeAspect="1"/>
          </p:cNvPicPr>
          <p:nvPr/>
        </p:nvPicPr>
        <p:blipFill>
          <a:blip r:embed="rId2"/>
          <a:stretch>
            <a:fillRect/>
          </a:stretch>
        </p:blipFill>
        <p:spPr>
          <a:xfrm>
            <a:off x="1269102" y="1863801"/>
            <a:ext cx="9653794" cy="4440746"/>
          </a:xfrm>
          <a:prstGeom prst="rect">
            <a:avLst/>
          </a:prstGeom>
        </p:spPr>
      </p:pic>
      <p:sp>
        <p:nvSpPr>
          <p:cNvPr id="6" name="Rectangle 5">
            <a:extLst>
              <a:ext uri="{FF2B5EF4-FFF2-40B4-BE49-F238E27FC236}">
                <a16:creationId xmlns:a16="http://schemas.microsoft.com/office/drawing/2014/main" id="{39FB646E-7ACF-EFB5-B8B4-E07280C0379E}"/>
              </a:ext>
            </a:extLst>
          </p:cNvPr>
          <p:cNvSpPr/>
          <p:nvPr/>
        </p:nvSpPr>
        <p:spPr>
          <a:xfrm>
            <a:off x="3132881" y="3916101"/>
            <a:ext cx="7585276" cy="23689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5895604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E8308-CAAE-A192-0668-DEA6CBCD0FE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DYI Total Assets report</a:t>
            </a:r>
          </a:p>
        </p:txBody>
      </p:sp>
      <p:pic>
        <p:nvPicPr>
          <p:cNvPr id="4" name="Picture 3">
            <a:extLst>
              <a:ext uri="{FF2B5EF4-FFF2-40B4-BE49-F238E27FC236}">
                <a16:creationId xmlns:a16="http://schemas.microsoft.com/office/drawing/2014/main" id="{7B9D4667-3452-79D4-0B9C-6AD3D970A6A6}"/>
              </a:ext>
            </a:extLst>
          </p:cNvPr>
          <p:cNvPicPr>
            <a:picLocks noChangeAspect="1"/>
          </p:cNvPicPr>
          <p:nvPr/>
        </p:nvPicPr>
        <p:blipFill>
          <a:blip r:embed="rId2"/>
          <a:stretch>
            <a:fillRect/>
          </a:stretch>
        </p:blipFill>
        <p:spPr>
          <a:xfrm>
            <a:off x="1013899" y="1377664"/>
            <a:ext cx="8896156" cy="5293212"/>
          </a:xfrm>
          <a:prstGeom prst="rect">
            <a:avLst/>
          </a:prstGeom>
        </p:spPr>
      </p:pic>
    </p:spTree>
    <p:extLst>
      <p:ext uri="{BB962C8B-B14F-4D97-AF65-F5344CB8AC3E}">
        <p14:creationId xmlns:p14="http://schemas.microsoft.com/office/powerpoint/2010/main" val="3880662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l">
              <a:lnSpc>
                <a:spcPct val="90000"/>
              </a:lnSpc>
            </a:pPr>
            <a:r>
              <a:rPr lang="en-US" sz="5400" kern="1200" dirty="0">
                <a:solidFill>
                  <a:schemeClr val="tx1"/>
                </a:solidFill>
                <a:latin typeface="+mj-lt"/>
                <a:ea typeface="+mj-ea"/>
                <a:cs typeface="+mj-cs"/>
              </a:rPr>
              <a:t>Salesperson bonus overview</a:t>
            </a:r>
          </a:p>
        </p:txBody>
      </p:sp>
      <p:pic>
        <p:nvPicPr>
          <p:cNvPr id="5" name="Picture 4" descr="Graphical user interface&#10;&#10;Description automatically generated">
            <a:extLst>
              <a:ext uri="{FF2B5EF4-FFF2-40B4-BE49-F238E27FC236}">
                <a16:creationId xmlns:a16="http://schemas.microsoft.com/office/drawing/2014/main" id="{4D932C47-5E2B-FE2A-039D-74B084DFBCAC}"/>
              </a:ext>
            </a:extLst>
          </p:cNvPr>
          <p:cNvPicPr>
            <a:picLocks noChangeAspect="1"/>
          </p:cNvPicPr>
          <p:nvPr/>
        </p:nvPicPr>
        <p:blipFill>
          <a:blip r:embed="rId2"/>
          <a:stretch>
            <a:fillRect/>
          </a:stretch>
        </p:blipFill>
        <p:spPr>
          <a:xfrm>
            <a:off x="922893" y="1341864"/>
            <a:ext cx="9465558" cy="5419031"/>
          </a:xfrm>
          <a:prstGeom prst="rect">
            <a:avLst/>
          </a:prstGeom>
        </p:spPr>
      </p:pic>
    </p:spTree>
    <p:extLst>
      <p:ext uri="{BB962C8B-B14F-4D97-AF65-F5344CB8AC3E}">
        <p14:creationId xmlns:p14="http://schemas.microsoft.com/office/powerpoint/2010/main" val="39802262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Who changed What When</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22893" y="1352932"/>
            <a:ext cx="9465558" cy="5396894"/>
          </a:xfrm>
          <a:prstGeom prst="rect">
            <a:avLst/>
          </a:prstGeom>
        </p:spPr>
      </p:pic>
    </p:spTree>
    <p:extLst>
      <p:ext uri="{BB962C8B-B14F-4D97-AF65-F5344CB8AC3E}">
        <p14:creationId xmlns:p14="http://schemas.microsoft.com/office/powerpoint/2010/main" val="2641826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Data Changes by table/field</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936888" y="1352932"/>
            <a:ext cx="9437567" cy="5396894"/>
          </a:xfrm>
          <a:prstGeom prst="rect">
            <a:avLst/>
          </a:prstGeom>
        </p:spPr>
      </p:pic>
    </p:spTree>
    <p:extLst>
      <p:ext uri="{BB962C8B-B14F-4D97-AF65-F5344CB8AC3E}">
        <p14:creationId xmlns:p14="http://schemas.microsoft.com/office/powerpoint/2010/main" val="3556848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gn="l">
              <a:lnSpc>
                <a:spcPct val="90000"/>
              </a:lnSpc>
            </a:pPr>
            <a:r>
              <a:rPr lang="en-US" sz="5400" kern="1200" dirty="0">
                <a:solidFill>
                  <a:schemeClr val="tx1"/>
                </a:solidFill>
                <a:latin typeface="+mj-lt"/>
                <a:ea typeface="+mj-ea"/>
                <a:cs typeface="+mj-cs"/>
              </a:rPr>
              <a:t>Compliance: License overview by user</a:t>
            </a: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15997" y="1561541"/>
            <a:ext cx="10337801" cy="5296459"/>
          </a:xfrm>
          <a:prstGeom prst="rect">
            <a:avLst/>
          </a:prstGeom>
        </p:spPr>
      </p:pic>
    </p:spTree>
    <p:extLst>
      <p:ext uri="{BB962C8B-B14F-4D97-AF65-F5344CB8AC3E}">
        <p14:creationId xmlns:p14="http://schemas.microsoft.com/office/powerpoint/2010/main" val="4082718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Returned goods by Quarter and Item</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3891" y="1561541"/>
            <a:ext cx="10322013" cy="5296459"/>
          </a:xfrm>
          <a:prstGeom prst="rect">
            <a:avLst/>
          </a:prstGeom>
        </p:spPr>
      </p:pic>
    </p:spTree>
    <p:extLst>
      <p:ext uri="{BB962C8B-B14F-4D97-AF65-F5344CB8AC3E}">
        <p14:creationId xmlns:p14="http://schemas.microsoft.com/office/powerpoint/2010/main" val="2258014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Movements between locations</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29419" y="1561541"/>
            <a:ext cx="10310956" cy="5296459"/>
          </a:xfrm>
          <a:prstGeom prst="rect">
            <a:avLst/>
          </a:prstGeom>
        </p:spPr>
      </p:pic>
    </p:spTree>
    <p:extLst>
      <p:ext uri="{BB962C8B-B14F-4D97-AF65-F5344CB8AC3E}">
        <p14:creationId xmlns:p14="http://schemas.microsoft.com/office/powerpoint/2010/main" val="1389111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87836-3A0E-3E45-680E-D2508F9CB1E7}"/>
              </a:ext>
            </a:extLst>
          </p:cNvPr>
          <p:cNvSpPr>
            <a:spLocks noGrp="1"/>
          </p:cNvSpPr>
          <p:nvPr>
            <p:ph type="title"/>
          </p:nvPr>
        </p:nvSpPr>
        <p:spPr>
          <a:xfrm>
            <a:off x="120074" y="161781"/>
            <a:ext cx="11150598"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Inventory: </a:t>
            </a:r>
            <a:r>
              <a:rPr lang="en-GB" sz="4000" kern="1200" dirty="0">
                <a:solidFill>
                  <a:schemeClr val="tx1"/>
                </a:solidFill>
                <a:latin typeface="+mj-lt"/>
                <a:ea typeface="+mj-ea"/>
                <a:cs typeface="+mj-cs"/>
              </a:rPr>
              <a:t>Find “old” items on stock – defining “old”</a:t>
            </a:r>
            <a:endParaRPr lang="en-US" sz="4000"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4D932C47-5E2B-FE2A-039D-74B084DFBCA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465030" y="1561541"/>
            <a:ext cx="9261935" cy="5296459"/>
          </a:xfrm>
          <a:prstGeom prst="rect">
            <a:avLst/>
          </a:prstGeom>
        </p:spPr>
      </p:pic>
    </p:spTree>
    <p:extLst>
      <p:ext uri="{BB962C8B-B14F-4D97-AF65-F5344CB8AC3E}">
        <p14:creationId xmlns:p14="http://schemas.microsoft.com/office/powerpoint/2010/main" val="350126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0" y="0"/>
            <a:ext cx="10515599" cy="932688"/>
          </a:xfrm>
        </p:spPr>
        <p:txBody>
          <a:bodyPr vert="horz" lIns="91440" tIns="45720" rIns="91440" bIns="45720" rtlCol="0" anchor="b">
            <a:normAutofit/>
          </a:bodyPr>
          <a:lstStyle/>
          <a:p>
            <a:r>
              <a:rPr lang="en-US" sz="5400" kern="1200" dirty="0">
                <a:solidFill>
                  <a:schemeClr val="tx1"/>
                </a:solidFill>
                <a:latin typeface="+mj-lt"/>
                <a:ea typeface="+mj-ea"/>
                <a:cs typeface="+mj-cs"/>
              </a:rPr>
              <a:t>Analyze Data on a list page</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23705" y="1123041"/>
            <a:ext cx="9944589" cy="5643558"/>
          </a:xfrm>
          <a:prstGeom prst="rect">
            <a:avLst/>
          </a:prstGeom>
        </p:spPr>
      </p:pic>
      <p:sp>
        <p:nvSpPr>
          <p:cNvPr id="2" name="Rectangle 1">
            <a:extLst>
              <a:ext uri="{FF2B5EF4-FFF2-40B4-BE49-F238E27FC236}">
                <a16:creationId xmlns:a16="http://schemas.microsoft.com/office/drawing/2014/main" id="{B987C78C-5471-8619-FDC0-E4F88858A14F}"/>
              </a:ext>
            </a:extLst>
          </p:cNvPr>
          <p:cNvSpPr/>
          <p:nvPr/>
        </p:nvSpPr>
        <p:spPr>
          <a:xfrm>
            <a:off x="1708679" y="1777091"/>
            <a:ext cx="689168" cy="1969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8501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DA9EB6-DE35-45ED-1256-275E7251FA05}"/>
              </a:ext>
            </a:extLst>
          </p:cNvPr>
          <p:cNvSpPr>
            <a:spLocks noGrp="1"/>
          </p:cNvSpPr>
          <p:nvPr>
            <p:ph type="title"/>
          </p:nvPr>
        </p:nvSpPr>
        <p:spPr>
          <a:xfrm>
            <a:off x="-27471" y="0"/>
            <a:ext cx="12083423" cy="932688"/>
          </a:xfrm>
        </p:spPr>
        <p:txBody>
          <a:bodyPr vert="horz" lIns="91440" tIns="45720" rIns="91440" bIns="45720" rtlCol="0" anchor="b">
            <a:noAutofit/>
          </a:bodyPr>
          <a:lstStyle/>
          <a:p>
            <a:r>
              <a:rPr lang="en-US" kern="1200" dirty="0">
                <a:solidFill>
                  <a:schemeClr val="tx1"/>
                </a:solidFill>
                <a:latin typeface="+mj-lt"/>
                <a:ea typeface="+mj-ea"/>
                <a:cs typeface="+mj-cs"/>
              </a:rPr>
              <a:t>Opens the list with additional analysis capabilities</a:t>
            </a:r>
          </a:p>
        </p:txBody>
      </p:sp>
      <p:pic>
        <p:nvPicPr>
          <p:cNvPr id="6" name="Picture 5">
            <a:extLst>
              <a:ext uri="{FF2B5EF4-FFF2-40B4-BE49-F238E27FC236}">
                <a16:creationId xmlns:a16="http://schemas.microsoft.com/office/drawing/2014/main" id="{54F6621B-6F0D-55C1-314C-08AD4E8CF0B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1140264" y="1291149"/>
            <a:ext cx="9628464" cy="5503087"/>
          </a:xfrm>
          <a:prstGeom prst="rect">
            <a:avLst/>
          </a:prstGeom>
        </p:spPr>
      </p:pic>
    </p:spTree>
    <p:extLst>
      <p:ext uri="{BB962C8B-B14F-4D97-AF65-F5344CB8AC3E}">
        <p14:creationId xmlns:p14="http://schemas.microsoft.com/office/powerpoint/2010/main" val="1932365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67C3-4303-7DB3-15A0-600B89D151FC}"/>
              </a:ext>
            </a:extLst>
          </p:cNvPr>
          <p:cNvSpPr>
            <a:spLocks noGrp="1"/>
          </p:cNvSpPr>
          <p:nvPr>
            <p:ph type="title"/>
          </p:nvPr>
        </p:nvSpPr>
        <p:spPr/>
        <p:txBody>
          <a:bodyPr/>
          <a:lstStyle/>
          <a:p>
            <a:r>
              <a:rPr lang="en-GB"/>
              <a:t>https://aka.ms/bcreporting</a:t>
            </a:r>
            <a:endParaRPr lang="en-DK"/>
          </a:p>
        </p:txBody>
      </p:sp>
      <p:pic>
        <p:nvPicPr>
          <p:cNvPr id="5" name="Picture 4">
            <a:extLst>
              <a:ext uri="{FF2B5EF4-FFF2-40B4-BE49-F238E27FC236}">
                <a16:creationId xmlns:a16="http://schemas.microsoft.com/office/drawing/2014/main" id="{227DC2B2-339B-42C3-9B39-F00F60BA37E2}"/>
              </a:ext>
            </a:extLst>
          </p:cNvPr>
          <p:cNvPicPr>
            <a:picLocks noChangeAspect="1"/>
          </p:cNvPicPr>
          <p:nvPr/>
        </p:nvPicPr>
        <p:blipFill>
          <a:blip r:embed="rId2"/>
          <a:stretch>
            <a:fillRect/>
          </a:stretch>
        </p:blipFill>
        <p:spPr>
          <a:xfrm>
            <a:off x="588263" y="1459748"/>
            <a:ext cx="8216185" cy="5278804"/>
          </a:xfrm>
          <a:prstGeom prst="rect">
            <a:avLst/>
          </a:prstGeom>
        </p:spPr>
      </p:pic>
    </p:spTree>
    <p:extLst>
      <p:ext uri="{BB962C8B-B14F-4D97-AF65-F5344CB8AC3E}">
        <p14:creationId xmlns:p14="http://schemas.microsoft.com/office/powerpoint/2010/main" val="3905644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DA4E6-93A2-2C41-414C-2AF04853B8A1}"/>
              </a:ext>
            </a:extLst>
          </p:cNvPr>
          <p:cNvSpPr>
            <a:spLocks noGrp="1"/>
          </p:cNvSpPr>
          <p:nvPr>
            <p:ph type="title"/>
          </p:nvPr>
        </p:nvSpPr>
        <p:spPr/>
        <p:txBody>
          <a:bodyPr/>
          <a:lstStyle/>
          <a:p>
            <a:r>
              <a:rPr lang="en-GB" dirty="0"/>
              <a:t>https://aka.ms/bcdataanalysis</a:t>
            </a:r>
            <a:endParaRPr lang="en-DK" dirty="0"/>
          </a:p>
        </p:txBody>
      </p:sp>
      <p:pic>
        <p:nvPicPr>
          <p:cNvPr id="5" name="Picture 4">
            <a:extLst>
              <a:ext uri="{FF2B5EF4-FFF2-40B4-BE49-F238E27FC236}">
                <a16:creationId xmlns:a16="http://schemas.microsoft.com/office/drawing/2014/main" id="{572275C1-CF5E-72AA-1041-5C89EE527ABD}"/>
              </a:ext>
            </a:extLst>
          </p:cNvPr>
          <p:cNvPicPr>
            <a:picLocks noChangeAspect="1"/>
          </p:cNvPicPr>
          <p:nvPr/>
        </p:nvPicPr>
        <p:blipFill>
          <a:blip r:embed="rId2"/>
          <a:stretch>
            <a:fillRect/>
          </a:stretch>
        </p:blipFill>
        <p:spPr>
          <a:xfrm>
            <a:off x="588263" y="1367652"/>
            <a:ext cx="7859111" cy="5181689"/>
          </a:xfrm>
          <a:prstGeom prst="rect">
            <a:avLst/>
          </a:prstGeom>
        </p:spPr>
      </p:pic>
    </p:spTree>
    <p:extLst>
      <p:ext uri="{BB962C8B-B14F-4D97-AF65-F5344CB8AC3E}">
        <p14:creationId xmlns:p14="http://schemas.microsoft.com/office/powerpoint/2010/main" val="3136943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9C7887D-041E-4563-65A2-0C89F22EDE9A}"/>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a:solidFill>
                  <a:schemeClr val="tx1"/>
                </a:solidFill>
                <a:latin typeface="+mj-lt"/>
                <a:ea typeface="+mj-ea"/>
                <a:cs typeface="+mj-cs"/>
              </a:rPr>
              <a:t>Before: run a report, get a pdf</a:t>
            </a:r>
          </a:p>
        </p:txBody>
      </p:sp>
      <p:pic>
        <p:nvPicPr>
          <p:cNvPr id="3" name="Picture 2">
            <a:extLst>
              <a:ext uri="{FF2B5EF4-FFF2-40B4-BE49-F238E27FC236}">
                <a16:creationId xmlns:a16="http://schemas.microsoft.com/office/drawing/2014/main" id="{3B8A1BD0-D67F-3369-7F08-27DD436787BA}"/>
              </a:ext>
            </a:extLst>
          </p:cNvPr>
          <p:cNvPicPr>
            <a:picLocks noChangeAspect="1"/>
          </p:cNvPicPr>
          <p:nvPr/>
        </p:nvPicPr>
        <p:blipFill>
          <a:blip r:embed="rId2"/>
          <a:stretch>
            <a:fillRect/>
          </a:stretch>
        </p:blipFill>
        <p:spPr>
          <a:xfrm>
            <a:off x="2280013" y="1386914"/>
            <a:ext cx="7631973" cy="53982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45532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nSpc>
                <a:spcPct val="90000"/>
              </a:lnSpc>
            </a:pPr>
            <a:r>
              <a:rPr lang="en-US" sz="5400" kern="1200" dirty="0">
                <a:solidFill>
                  <a:schemeClr val="tx1"/>
                </a:solidFill>
                <a:latin typeface="+mj-lt"/>
                <a:ea typeface="+mj-ea"/>
                <a:cs typeface="+mj-cs"/>
              </a:rPr>
              <a:t>Now: self-service with Data Analysis</a:t>
            </a:r>
          </a:p>
        </p:txBody>
      </p:sp>
      <p:pic>
        <p:nvPicPr>
          <p:cNvPr id="10" name="Picture 9" descr="Table&#10;&#10;Description automatically generated">
            <a:extLst>
              <a:ext uri="{FF2B5EF4-FFF2-40B4-BE49-F238E27FC236}">
                <a16:creationId xmlns:a16="http://schemas.microsoft.com/office/drawing/2014/main" id="{8D887384-F9F5-0BCB-22F1-DC71C2376166}"/>
              </a:ext>
            </a:extLst>
          </p:cNvPr>
          <p:cNvPicPr>
            <a:picLocks noChangeAspect="1"/>
          </p:cNvPicPr>
          <p:nvPr/>
        </p:nvPicPr>
        <p:blipFill rotWithShape="1">
          <a:blip r:embed="rId2"/>
          <a:srcRect b="3035"/>
          <a:stretch/>
        </p:blipFill>
        <p:spPr>
          <a:xfrm>
            <a:off x="1026297" y="1112655"/>
            <a:ext cx="10139402" cy="5702367"/>
          </a:xfrm>
          <a:prstGeom prst="rect">
            <a:avLst/>
          </a:prstGeom>
        </p:spPr>
      </p:pic>
    </p:spTree>
    <p:extLst>
      <p:ext uri="{BB962C8B-B14F-4D97-AF65-F5344CB8AC3E}">
        <p14:creationId xmlns:p14="http://schemas.microsoft.com/office/powerpoint/2010/main" val="2209736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69AA47D-9ABF-EA5B-4169-10C95091AB47}"/>
              </a:ext>
            </a:extLst>
          </p:cNvPr>
          <p:cNvSpPr>
            <a:spLocks noGrp="1"/>
          </p:cNvSpPr>
          <p:nvPr>
            <p:ph type="title"/>
          </p:nvPr>
        </p:nvSpPr>
        <p:spPr>
          <a:xfrm>
            <a:off x="838199" y="291090"/>
            <a:ext cx="10515599" cy="932688"/>
          </a:xfrm>
        </p:spPr>
        <p:txBody>
          <a:bodyPr vert="horz" lIns="91440" tIns="45720" rIns="91440" bIns="45720" rtlCol="0" anchor="b">
            <a:normAutofit fontScale="90000"/>
          </a:bodyPr>
          <a:lstStyle/>
          <a:p>
            <a:pPr>
              <a:lnSpc>
                <a:spcPct val="90000"/>
              </a:lnSpc>
            </a:pPr>
            <a:r>
              <a:rPr lang="en-US" sz="5400" kern="1200">
                <a:solidFill>
                  <a:schemeClr val="tx1"/>
                </a:solidFill>
                <a:latin typeface="+mj-lt"/>
                <a:ea typeface="+mj-ea"/>
                <a:cs typeface="+mj-cs"/>
              </a:rPr>
              <a:t>Now: self-service with Analysis Mode</a:t>
            </a:r>
          </a:p>
        </p:txBody>
      </p:sp>
      <p:pic>
        <p:nvPicPr>
          <p:cNvPr id="10" name="Picture 9">
            <a:extLst>
              <a:ext uri="{FF2B5EF4-FFF2-40B4-BE49-F238E27FC236}">
                <a16:creationId xmlns:a16="http://schemas.microsoft.com/office/drawing/2014/main" id="{8D887384-F9F5-0BCB-22F1-DC71C237616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591" b="1591"/>
          <a:stretch/>
        </p:blipFill>
        <p:spPr>
          <a:xfrm>
            <a:off x="952599" y="1223778"/>
            <a:ext cx="9967602" cy="5605748"/>
          </a:xfrm>
          <a:prstGeom prst="rect">
            <a:avLst/>
          </a:prstGeom>
        </p:spPr>
      </p:pic>
    </p:spTree>
    <p:extLst>
      <p:ext uri="{BB962C8B-B14F-4D97-AF65-F5344CB8AC3E}">
        <p14:creationId xmlns:p14="http://schemas.microsoft.com/office/powerpoint/2010/main" val="168637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2.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rgbClr val="F9F9F9"/>
        </a:solidFill>
        <a:ln>
          <a:solidFill>
            <a:schemeClr val="bg1">
              <a:lumMod val="50000"/>
            </a:schemeClr>
          </a:solidFill>
        </a:ln>
      </a:spPr>
      <a:bodyPr wrap="square" lIns="182880" tIns="146304" rIns="182880" bIns="146304" rtlCol="0" anchor="ctr">
        <a:spAutoFit/>
      </a:bodyPr>
      <a:lstStyle>
        <a:defPPr algn="l">
          <a:lnSpc>
            <a:spcPct val="90000"/>
          </a:lnSpc>
          <a:spcAft>
            <a:spcPts val="600"/>
          </a:spcAft>
          <a:defRPr sz="1000" spc="0" dirty="0" smtClean="0">
            <a:gradFill>
              <a:gsLst>
                <a:gs pos="2917">
                  <a:schemeClr val="tx1"/>
                </a:gs>
                <a:gs pos="30000">
                  <a:schemeClr val="tx1"/>
                </a:gs>
              </a:gsLst>
              <a:lin ang="5400000" scaled="0"/>
            </a:gradFill>
            <a:latin typeface="Consolas" panose="020B0609020204030204" pitchFamily="49" charset="0"/>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615d887a-3cf1-4d84-bdb1-7cf5cdf7abca" xsi:nil="true"/>
    <_ip_UnifiedCompliancePolicyProperties xmlns="http://schemas.microsoft.com/sharepoint/v3" xsi:nil="true"/>
    <lcf76f155ced4ddcb4097134ff3c332f xmlns="615d887a-3cf1-4d84-bdb1-7cf5cdf7abca">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F9F3FB18DDC843BD0A3A2F146B6DB3" ma:contentTypeVersion="20" ma:contentTypeDescription="Create a new document." ma:contentTypeScope="" ma:versionID="401fcc4fef02b1e04fcd9fe77dbbb8cd">
  <xsd:schema xmlns:xsd="http://www.w3.org/2001/XMLSchema" xmlns:xs="http://www.w3.org/2001/XMLSchema" xmlns:p="http://schemas.microsoft.com/office/2006/metadata/properties" xmlns:ns1="http://schemas.microsoft.com/sharepoint/v3" xmlns:ns2="615d887a-3cf1-4d84-bdb1-7cf5cdf7abca" xmlns:ns3="fc857705-4a4a-450a-8708-82f514dc64c4" xmlns:ns4="230e9df3-be65-4c73-a93b-d1236ebd677e" targetNamespace="http://schemas.microsoft.com/office/2006/metadata/properties" ma:root="true" ma:fieldsID="02f36863d10368ea12d740b2503ec91d" ns1:_="" ns2:_="" ns3:_="" ns4:_="">
    <xsd:import namespace="http://schemas.microsoft.com/sharepoint/v3"/>
    <xsd:import namespace="615d887a-3cf1-4d84-bdb1-7cf5cdf7abca"/>
    <xsd:import namespace="fc857705-4a4a-450a-8708-82f514dc64c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Location"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5d887a-3cf1-4d84-bdb1-7cf5cdf7ab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fals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Location" ma:index="26" nillable="true" ma:displayName="Location" ma:indexed="true" ma:internalName="MediaServiceLocation" ma:readOnly="true">
      <xsd:simpleType>
        <xsd:restriction base="dms:Text"/>
      </xsd:simpleType>
    </xsd:element>
    <xsd:element name="MediaServiceDocTags" ma:index="27"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c857705-4a4a-450a-8708-82f514dc64c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3d25814-9d9e-4c2e-b979-9a6cbac45900}" ma:internalName="TaxCatchAll" ma:showField="CatchAllData" ma:web="fc857705-4a4a-450a-8708-82f514dc64c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4034C-78CD-4A9D-8EB8-81F0FC9CC953}">
  <ds:schemaRefs>
    <ds:schemaRef ds:uri="http://schemas.microsoft.com/sharepoint/v3/contenttype/forms"/>
  </ds:schemaRefs>
</ds:datastoreItem>
</file>

<file path=customXml/itemProps2.xml><?xml version="1.0" encoding="utf-8"?>
<ds:datastoreItem xmlns:ds="http://schemas.openxmlformats.org/officeDocument/2006/customXml" ds:itemID="{6F6986B0-3CEB-4E44-B8BA-B63864F89170}">
  <ds:schemaRefs>
    <ds:schemaRef ds:uri="http://schemas.microsoft.com/office/2006/metadata/properties"/>
    <ds:schemaRef ds:uri="http://schemas.microsoft.com/office/2006/documentManagement/types"/>
    <ds:schemaRef ds:uri="http://schemas.microsoft.com/sharepoint/v3"/>
    <ds:schemaRef ds:uri="http://www.w3.org/XML/1998/namespace"/>
    <ds:schemaRef ds:uri="http://purl.org/dc/elements/1.1/"/>
    <ds:schemaRef ds:uri="http://purl.org/dc/terms/"/>
    <ds:schemaRef ds:uri="fc857705-4a4a-450a-8708-82f514dc64c4"/>
    <ds:schemaRef ds:uri="http://purl.org/dc/dcmitype/"/>
    <ds:schemaRef ds:uri="http://schemas.microsoft.com/office/infopath/2007/PartnerControls"/>
    <ds:schemaRef ds:uri="http://schemas.openxmlformats.org/package/2006/metadata/core-properties"/>
    <ds:schemaRef ds:uri="230e9df3-be65-4c73-a93b-d1236ebd677e"/>
    <ds:schemaRef ds:uri="615d887a-3cf1-4d84-bdb1-7cf5cdf7abca"/>
  </ds:schemaRefs>
</ds:datastoreItem>
</file>

<file path=customXml/itemProps3.xml><?xml version="1.0" encoding="utf-8"?>
<ds:datastoreItem xmlns:ds="http://schemas.openxmlformats.org/officeDocument/2006/customXml" ds:itemID="{B356A8AE-9886-4529-8A2E-85E6F187EF26}">
  <ds:schemaRefs>
    <ds:schemaRef ds:uri="230e9df3-be65-4c73-a93b-d1236ebd677e"/>
    <ds:schemaRef ds:uri="615d887a-3cf1-4d84-bdb1-7cf5cdf7abca"/>
    <ds:schemaRef ds:uri="fc857705-4a4a-450a-8708-82f514dc64c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0/xmln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104</TotalTime>
  <Words>191</Words>
  <Application>Microsoft Office PowerPoint</Application>
  <PresentationFormat>Widescreen</PresentationFormat>
  <Paragraphs>32</Paragraphs>
  <Slides>29</Slides>
  <Notes>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29</vt:i4>
      </vt:variant>
    </vt:vector>
  </HeadingPairs>
  <TitlesOfParts>
    <vt:vector size="44" baseType="lpstr">
      <vt:lpstr>Arial</vt:lpstr>
      <vt:lpstr>Calibri</vt:lpstr>
      <vt:lpstr>Calibri Light</vt:lpstr>
      <vt:lpstr>Consolas</vt:lpstr>
      <vt:lpstr>Corbel</vt:lpstr>
      <vt:lpstr>Segoe UI</vt:lpstr>
      <vt:lpstr>Segoe UI Black</vt:lpstr>
      <vt:lpstr>Segoe UI Light</vt:lpstr>
      <vt:lpstr>Segoe UI Semibold</vt:lpstr>
      <vt:lpstr>Wingdings</vt:lpstr>
      <vt:lpstr>Office Theme</vt:lpstr>
      <vt:lpstr>Dynamics 365</vt:lpstr>
      <vt:lpstr>XR Template</vt:lpstr>
      <vt:lpstr>1_Microsoft D365 template</vt:lpstr>
      <vt:lpstr>1_Office Theme</vt:lpstr>
      <vt:lpstr>Analyze Data on list pages  Usage scenarios</vt:lpstr>
      <vt:lpstr>Enable under Feature Management</vt:lpstr>
      <vt:lpstr>Analyze Data on a list page</vt:lpstr>
      <vt:lpstr>Opens the list with additional analysis capabilities</vt:lpstr>
      <vt:lpstr>https://aka.ms/bcreporting</vt:lpstr>
      <vt:lpstr>https://aka.ms/bcdataanalysis</vt:lpstr>
      <vt:lpstr>Before: run a report, get a pdf</vt:lpstr>
      <vt:lpstr>Now: self-service with Data Analysis</vt:lpstr>
      <vt:lpstr>Now: self-service with Analysis Mode</vt:lpstr>
      <vt:lpstr>Before: Income statement as a pdf</vt:lpstr>
      <vt:lpstr>Now: Click-clickety-click income statement with Analysis mode</vt:lpstr>
      <vt:lpstr>Customer top 10 list</vt:lpstr>
      <vt:lpstr>DIY Customer top N</vt:lpstr>
      <vt:lpstr>Customer - Order Summary</vt:lpstr>
      <vt:lpstr>DIY Customer - Order Summary</vt:lpstr>
      <vt:lpstr>Top N vendors (by balance)</vt:lpstr>
      <vt:lpstr>DIY Top N vendors (by balance)</vt:lpstr>
      <vt:lpstr>Top N vendors (by purchase)</vt:lpstr>
      <vt:lpstr>Vendor - Balance to Date</vt:lpstr>
      <vt:lpstr>DIY Vendor - Balance to Date</vt:lpstr>
      <vt:lpstr>Total Assets report</vt:lpstr>
      <vt:lpstr>DYI Total Assets report</vt:lpstr>
      <vt:lpstr>Salesperson bonus overview</vt:lpstr>
      <vt:lpstr>Compliance: Who changed What When</vt:lpstr>
      <vt:lpstr>Compliance: Data Changes by table/field</vt:lpstr>
      <vt:lpstr>Compliance: License overview by user</vt:lpstr>
      <vt:lpstr>Inventory: Returned goods by Quarter and Item</vt:lpstr>
      <vt:lpstr>Inventory: Movements between locations</vt:lpstr>
      <vt:lpstr>Inventory: Find “old” items on stock – defining “old”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Kennie Pontoppidan</cp:lastModifiedBy>
  <cp:revision>9</cp:revision>
  <dcterms:created xsi:type="dcterms:W3CDTF">2022-06-02T10:44:56Z</dcterms:created>
  <dcterms:modified xsi:type="dcterms:W3CDTF">2023-03-16T13:35:07Z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0x0101008EF9F3FB18DDC843BD0A3A2F146B6DB3</vt:lpwstr>
  </property>
  <property fmtid="{D5CDD505-2E9C-101B-9397-08002B2CF9AE}" pid="3" name="MediaServiceImageTags">
    <vt:lpwstr/>
  </property>
</Properties>
</file>